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49" r:id="rId2"/>
  </p:sldIdLst>
  <p:sldSz cx="6858000" cy="9144000" type="screen4x3"/>
  <p:notesSz cx="6884988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241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4" cy="502676"/>
          </a:xfrm>
          <a:prstGeom prst="rect">
            <a:avLst/>
          </a:prstGeom>
        </p:spPr>
        <p:txBody>
          <a:bodyPr vert="horz" lIns="93004" tIns="46502" rIns="93004" bIns="465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99901" y="0"/>
            <a:ext cx="2983494" cy="502676"/>
          </a:xfrm>
          <a:prstGeom prst="rect">
            <a:avLst/>
          </a:prstGeom>
        </p:spPr>
        <p:txBody>
          <a:bodyPr vert="horz" lIns="93004" tIns="46502" rIns="93004" bIns="46502" rtlCol="0"/>
          <a:lstStyle>
            <a:lvl1pPr algn="r">
              <a:defRPr sz="1200"/>
            </a:lvl1pPr>
          </a:lstStyle>
          <a:p>
            <a:fld id="{1FA53547-03CC-4D5C-A68B-FB8C31621B78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74875" y="1252538"/>
            <a:ext cx="2535238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04" tIns="46502" rIns="93004" bIns="4650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500" y="4821506"/>
            <a:ext cx="5507990" cy="3944868"/>
          </a:xfrm>
          <a:prstGeom prst="rect">
            <a:avLst/>
          </a:prstGeom>
        </p:spPr>
        <p:txBody>
          <a:bodyPr vert="horz" lIns="93004" tIns="46502" rIns="93004" bIns="4650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3494" cy="502675"/>
          </a:xfrm>
          <a:prstGeom prst="rect">
            <a:avLst/>
          </a:prstGeom>
        </p:spPr>
        <p:txBody>
          <a:bodyPr vert="horz" lIns="93004" tIns="46502" rIns="93004" bIns="465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99901" y="9516039"/>
            <a:ext cx="2983494" cy="502675"/>
          </a:xfrm>
          <a:prstGeom prst="rect">
            <a:avLst/>
          </a:prstGeom>
        </p:spPr>
        <p:txBody>
          <a:bodyPr vert="horz" lIns="93004" tIns="46502" rIns="93004" bIns="46502" rtlCol="0" anchor="b"/>
          <a:lstStyle>
            <a:lvl1pPr algn="r">
              <a:defRPr sz="1200"/>
            </a:lvl1pPr>
          </a:lstStyle>
          <a:p>
            <a:fld id="{8E41F838-519A-494D-8F57-A3F6C813E2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37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06C32-1A69-8912-72FE-C40E4437D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F7506E9-DC2B-EA97-AFFF-DBDEE6A691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F0CCC0-1C9A-B40E-109A-571C4B423C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D9725B-0F2E-AAFA-6757-9BA345C2ED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3B2FB-8750-47EF-8A6B-DA41E0540A1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774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78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20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79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13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959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00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75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79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81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01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40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CE4F6-A0E3-4471-8424-02D7DD3A7DB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44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0F9A0-D098-FC9B-6639-6D7A590ED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0681B70-1BF6-9B7E-D6C6-C80EA1B1E22F}"/>
              </a:ext>
            </a:extLst>
          </p:cNvPr>
          <p:cNvSpPr txBox="1"/>
          <p:nvPr/>
        </p:nvSpPr>
        <p:spPr>
          <a:xfrm>
            <a:off x="292788" y="20647"/>
            <a:ext cx="61038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000" b="1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2026-02-25</a:t>
            </a:r>
            <a:r>
              <a:rPr lang="ja-JP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Joke Salon </a:t>
            </a:r>
            <a:r>
              <a:rPr lang="ja-JP" altLang="en-US" sz="2000" b="1" kern="100" dirty="0"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</a:t>
            </a:r>
            <a:endParaRPr lang="en-US" altLang="ja-JP" sz="2000" b="1" kern="100" dirty="0">
              <a:effectLst/>
              <a:latin typeface="Century" panose="02040604050505020304" pitchFamily="18" charset="0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9507429-0D9F-5C3A-87C0-F3A504E2B98B}"/>
              </a:ext>
            </a:extLst>
          </p:cNvPr>
          <p:cNvSpPr txBox="1"/>
          <p:nvPr/>
        </p:nvSpPr>
        <p:spPr>
          <a:xfrm flipH="1">
            <a:off x="1673992" y="425127"/>
            <a:ext cx="5315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u="sng" dirty="0"/>
              <a:t>ジージが孫に話す時事解説</a:t>
            </a:r>
            <a:r>
              <a:rPr kumimoji="1" lang="en-US" altLang="ja-JP" sz="2000" b="1" u="sng" dirty="0"/>
              <a:t> </a:t>
            </a:r>
            <a:endParaRPr kumimoji="1" lang="ja-JP" altLang="en-US" sz="2000" b="1" u="sng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6F995BD-75F1-9ABB-8CCC-AB6705F14BBE}"/>
              </a:ext>
            </a:extLst>
          </p:cNvPr>
          <p:cNvSpPr txBox="1"/>
          <p:nvPr/>
        </p:nvSpPr>
        <p:spPr>
          <a:xfrm>
            <a:off x="990828" y="1429259"/>
            <a:ext cx="73731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u="sng" dirty="0"/>
              <a:t> ’</a:t>
            </a:r>
            <a:r>
              <a:rPr kumimoji="1" lang="ja-JP" altLang="en-US" sz="3600" b="1" u="sng" dirty="0"/>
              <a:t>トランプ発表 新兵器</a:t>
            </a:r>
            <a:r>
              <a:rPr kumimoji="1" lang="ja-JP" altLang="en-US" sz="4000" b="1" u="sng" dirty="0"/>
              <a:t>‘</a:t>
            </a:r>
            <a:endParaRPr kumimoji="1" lang="ja-JP" altLang="en-US" sz="3600" b="1" u="sng" dirty="0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62505886-0F55-49E7-B086-4DA79374487A}"/>
              </a:ext>
            </a:extLst>
          </p:cNvPr>
          <p:cNvSpPr/>
          <p:nvPr/>
        </p:nvSpPr>
        <p:spPr>
          <a:xfrm>
            <a:off x="77947" y="1429259"/>
            <a:ext cx="6633586" cy="723609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印国内パッケー「ジツアー旅行券</a:t>
            </a:r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F4ABB74-68FD-5424-6DFC-64B0FB3FFC06}"/>
              </a:ext>
            </a:extLst>
          </p:cNvPr>
          <p:cNvSpPr txBox="1"/>
          <p:nvPr/>
        </p:nvSpPr>
        <p:spPr>
          <a:xfrm>
            <a:off x="159068" y="2077561"/>
            <a:ext cx="64956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「ディスコムボビュレーター」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9E6981A-F9A4-6FA7-8F7B-F8E87D127F04}"/>
              </a:ext>
            </a:extLst>
          </p:cNvPr>
          <p:cNvSpPr txBox="1"/>
          <p:nvPr/>
        </p:nvSpPr>
        <p:spPr>
          <a:xfrm>
            <a:off x="292788" y="2879483"/>
            <a:ext cx="641874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2026</a:t>
            </a:r>
            <a:r>
              <a:rPr lang="ja-JP" altLang="en-US" b="1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年</a:t>
            </a:r>
            <a:r>
              <a:rPr lang="en-US" altLang="ja-JP" b="1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1</a:t>
            </a:r>
            <a:r>
              <a:rPr lang="ja-JP" altLang="en-US" b="1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月</a:t>
            </a:r>
            <a:r>
              <a:rPr lang="en-US" altLang="ja-JP" b="1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3</a:t>
            </a:r>
            <a:r>
              <a:rPr lang="ja-JP" altLang="en-US" b="1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日　米軍が実施したベネズエラでの軍事作戦で</a:t>
            </a:r>
            <a:endParaRPr lang="en-US" altLang="ja-JP" b="1" i="0" dirty="0">
              <a:solidFill>
                <a:srgbClr val="333333"/>
              </a:solidFill>
              <a:effectLst/>
              <a:latin typeface="Lato" panose="020F0502020204030203" pitchFamily="34" charset="0"/>
            </a:endParaRPr>
          </a:p>
          <a:p>
            <a:r>
              <a:rPr lang="ja-JP" altLang="en-US" b="1" dirty="0">
                <a:solidFill>
                  <a:srgbClr val="333333"/>
                </a:solidFill>
                <a:latin typeface="Lato" panose="020F0502020204030203" pitchFamily="34" charset="0"/>
              </a:rPr>
              <a:t>「窓のそばをウロウロしていた「マドウロ」大統領の拉致」。</a:t>
            </a:r>
            <a:endParaRPr lang="en-US" altLang="ja-JP" b="1" dirty="0">
              <a:solidFill>
                <a:srgbClr val="333333"/>
              </a:solidFill>
              <a:latin typeface="Lato" panose="020F0502020204030203" pitchFamily="34" charset="0"/>
            </a:endParaRPr>
          </a:p>
          <a:p>
            <a:endParaRPr lang="en-US" altLang="ja-JP" b="1" i="0" dirty="0">
              <a:solidFill>
                <a:srgbClr val="333333"/>
              </a:solidFill>
              <a:effectLst/>
              <a:latin typeface="Lato" panose="020F0502020204030203" pitchFamily="34" charset="0"/>
            </a:endParaRPr>
          </a:p>
          <a:p>
            <a:r>
              <a:rPr lang="ja-JP" altLang="en-US" b="1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トランプ米大統領が“秘密兵器”の使用を示唆。電波・音波で</a:t>
            </a:r>
            <a:endParaRPr lang="en-US" altLang="ja-JP" b="1" i="0" dirty="0">
              <a:solidFill>
                <a:srgbClr val="333333"/>
              </a:solidFill>
              <a:effectLst/>
              <a:latin typeface="Lato" panose="020F0502020204030203" pitchFamily="34" charset="0"/>
            </a:endParaRPr>
          </a:p>
          <a:p>
            <a:r>
              <a:rPr lang="ja-JP" altLang="en-US" b="1" dirty="0">
                <a:solidFill>
                  <a:srgbClr val="333333"/>
                </a:solidFill>
                <a:latin typeface="Lato" panose="020F0502020204030203" pitchFamily="34" charset="0"/>
              </a:rPr>
              <a:t>中国・ロシア製の防御機器・攻撃機器は全く動作せず、</a:t>
            </a:r>
            <a:endParaRPr lang="en-US" altLang="ja-JP" b="1" dirty="0">
              <a:solidFill>
                <a:srgbClr val="333333"/>
              </a:solidFill>
              <a:latin typeface="Lato" panose="020F0502020204030203" pitchFamily="34" charset="0"/>
            </a:endParaRPr>
          </a:p>
          <a:p>
            <a:r>
              <a:rPr lang="ja-JP" altLang="en-US" b="1">
                <a:solidFill>
                  <a:srgbClr val="333333"/>
                </a:solidFill>
                <a:latin typeface="Lato" panose="020F0502020204030203" pitchFamily="34" charset="0"/>
              </a:rPr>
              <a:t>兵員は頭痛・吐き気など・米軍</a:t>
            </a:r>
            <a:r>
              <a:rPr lang="ja-JP" altLang="en-US" b="1" dirty="0">
                <a:solidFill>
                  <a:srgbClr val="333333"/>
                </a:solidFill>
                <a:latin typeface="Lato" panose="020F0502020204030203" pitchFamily="34" charset="0"/>
              </a:rPr>
              <a:t>の損害は皆無とのこと。</a:t>
            </a:r>
            <a:endParaRPr lang="ja-JP" altLang="en-US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E07ACE3-E6CF-9044-2C5B-C9FEBEBF525B}"/>
              </a:ext>
            </a:extLst>
          </p:cNvPr>
          <p:cNvSpPr txBox="1"/>
          <p:nvPr/>
        </p:nvSpPr>
        <p:spPr>
          <a:xfrm>
            <a:off x="731785" y="4562865"/>
            <a:ext cx="513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u="sng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日本でも新兵器が！！！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2811AB1-5B4A-0BA2-C30B-9CD1CD3C9952}"/>
              </a:ext>
            </a:extLst>
          </p:cNvPr>
          <p:cNvSpPr txBox="1"/>
          <p:nvPr/>
        </p:nvSpPr>
        <p:spPr>
          <a:xfrm>
            <a:off x="71561" y="5169617"/>
            <a:ext cx="66095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「ミサイル　</a:t>
            </a:r>
            <a:r>
              <a:rPr kumimoji="1" lang="en-US" altLang="ja-JP" sz="40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</a:t>
            </a:r>
            <a:r>
              <a:rPr kumimoji="1" lang="en-US" altLang="ja-JP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kumimoji="1" lang="ja-JP" altLang="en-US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ターンシステム」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F0B32E-2957-F143-0478-7C26E790F3D9}"/>
              </a:ext>
            </a:extLst>
          </p:cNvPr>
          <p:cNvSpPr txBox="1"/>
          <p:nvPr/>
        </p:nvSpPr>
        <p:spPr>
          <a:xfrm>
            <a:off x="1838712" y="6171990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u="sng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次期開発中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13D33C4-DCD7-69FD-2924-BB2E4C093717}"/>
              </a:ext>
            </a:extLst>
          </p:cNvPr>
          <p:cNvSpPr txBox="1"/>
          <p:nvPr/>
        </p:nvSpPr>
        <p:spPr>
          <a:xfrm>
            <a:off x="720564" y="6896683"/>
            <a:ext cx="48285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「笑止戦万」　</a:t>
            </a:r>
            <a:r>
              <a:rPr kumimoji="1"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プロ</a:t>
            </a: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ジェクト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7B06A7D-05E9-FF9A-F076-48CA4B4A4315}"/>
              </a:ext>
            </a:extLst>
          </p:cNvPr>
          <p:cNvSpPr txBox="1"/>
          <p:nvPr/>
        </p:nvSpPr>
        <p:spPr>
          <a:xfrm>
            <a:off x="292788" y="7601175"/>
            <a:ext cx="64187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戦場で「笑いを起こし戦いを止める」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27D435D-1C9D-B28E-E23F-8FF4C643E6C3}"/>
              </a:ext>
            </a:extLst>
          </p:cNvPr>
          <p:cNvSpPr txBox="1"/>
          <p:nvPr/>
        </p:nvSpPr>
        <p:spPr>
          <a:xfrm>
            <a:off x="990828" y="8250912"/>
            <a:ext cx="48889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防衛庁から</a:t>
            </a:r>
            <a:r>
              <a:rPr kumimoji="1" lang="en-US" altLang="ja-JP" sz="2000" b="1" dirty="0"/>
              <a:t>Joke Salon</a:t>
            </a:r>
            <a:r>
              <a:rPr kumimoji="1" lang="ja-JP" altLang="en-US" sz="2000" b="1" dirty="0"/>
              <a:t>に依頼がくるかも？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2974F49-E780-B436-3230-A5F4693C79D8}"/>
              </a:ext>
            </a:extLst>
          </p:cNvPr>
          <p:cNvSpPr txBox="1"/>
          <p:nvPr/>
        </p:nvSpPr>
        <p:spPr>
          <a:xfrm>
            <a:off x="1305671" y="793607"/>
            <a:ext cx="42024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3200" b="1" u="sng" dirty="0"/>
              <a:t>’新兵器の動向ご報告‘</a:t>
            </a:r>
            <a:endParaRPr lang="ja-JP" altLang="en-US" sz="32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799308F-F0DB-4ABA-2264-5502B4568AF0}"/>
              </a:ext>
            </a:extLst>
          </p:cNvPr>
          <p:cNvSpPr txBox="1"/>
          <p:nvPr/>
        </p:nvSpPr>
        <p:spPr>
          <a:xfrm>
            <a:off x="4874915" y="877466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b="1" dirty="0"/>
              <a:t>三浦　邦夫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9A326EC-ADC8-B441-1B7A-B7468C35B6BE}"/>
              </a:ext>
            </a:extLst>
          </p:cNvPr>
          <p:cNvSpPr txBox="1"/>
          <p:nvPr/>
        </p:nvSpPr>
        <p:spPr>
          <a:xfrm>
            <a:off x="4715500" y="5815947"/>
            <a:ext cx="19896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Dr. </a:t>
            </a:r>
            <a:r>
              <a:rPr kumimoji="1" lang="ja-JP" altLang="en-US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中松</a:t>
            </a:r>
          </a:p>
        </p:txBody>
      </p:sp>
    </p:spTree>
    <p:extLst>
      <p:ext uri="{BB962C8B-B14F-4D97-AF65-F5344CB8AC3E}">
        <p14:creationId xmlns:p14="http://schemas.microsoft.com/office/powerpoint/2010/main" val="1345785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" grpId="0"/>
      <p:bldP spid="7" grpId="0"/>
      <p:bldP spid="8" grpId="0"/>
      <p:bldP spid="11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794</TotalTime>
  <Words>159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UDPゴシック</vt:lpstr>
      <vt:lpstr>HGPｺﾞｼｯｸE</vt:lpstr>
      <vt:lpstr>HGP創英角ｺﾞｼｯｸUB</vt:lpstr>
      <vt:lpstr>HGP創英角ﾎﾟｯﾌﾟ体</vt:lpstr>
      <vt:lpstr>游ゴシック</vt:lpstr>
      <vt:lpstr>Arial</vt:lpstr>
      <vt:lpstr>Calibri</vt:lpstr>
      <vt:lpstr>Calibri Light</vt:lpstr>
      <vt:lpstr>Century</vt:lpstr>
      <vt:lpstr>Lato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邦夫 三浦</dc:creator>
  <cp:lastModifiedBy>邦夫 三浦</cp:lastModifiedBy>
  <cp:revision>139</cp:revision>
  <cp:lastPrinted>2026-02-20T10:52:02Z</cp:lastPrinted>
  <dcterms:created xsi:type="dcterms:W3CDTF">2025-07-15T21:46:44Z</dcterms:created>
  <dcterms:modified xsi:type="dcterms:W3CDTF">2026-02-23T01:11:28Z</dcterms:modified>
</cp:coreProperties>
</file>