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348" r:id="rId2"/>
  </p:sldIdLst>
  <p:sldSz cx="6858000" cy="9144000" type="screen4x3"/>
  <p:notesSz cx="6742113" cy="98758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253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582" cy="49550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8971" y="0"/>
            <a:ext cx="2921582" cy="49550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A53547-03CC-4D5C-A68B-FB8C31621B78}" type="datetimeFigureOut">
              <a:rPr kumimoji="1" lang="ja-JP" altLang="en-US" smtClean="0"/>
              <a:t>2026/1/25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22488" y="1235075"/>
            <a:ext cx="2497137" cy="3332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4212" y="4752747"/>
            <a:ext cx="5393690" cy="388861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80333"/>
            <a:ext cx="2921582" cy="4955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8971" y="9380333"/>
            <a:ext cx="2921582" cy="4955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41F838-519A-494D-8F57-A3F6C813E2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1373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0AB6AF-7940-1E8F-92B4-FBFAD2E5B9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4DD5DAE-8FE8-452D-78FD-BFFEA8C8266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5F54370-F0E7-62FC-E29D-A6749A3BA0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0C02E60-2DCE-6C95-5A97-F79A4321F73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43B2FB-8750-47EF-8A6B-DA41E0540A1E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55078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CE4F6-A0E3-4471-8424-02D7DD3A7DB0}" type="datetimeFigureOut">
              <a:rPr kumimoji="1" lang="ja-JP" altLang="en-US" smtClean="0"/>
              <a:t>2026/1/25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81F43-EF1D-4AB1-81E5-33E8ECA57D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7783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CE4F6-A0E3-4471-8424-02D7DD3A7DB0}" type="datetimeFigureOut">
              <a:rPr kumimoji="1" lang="ja-JP" altLang="en-US" smtClean="0"/>
              <a:t>2026/1/25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81F43-EF1D-4AB1-81E5-33E8ECA57D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4204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CE4F6-A0E3-4471-8424-02D7DD3A7DB0}" type="datetimeFigureOut">
              <a:rPr kumimoji="1" lang="ja-JP" altLang="en-US" smtClean="0"/>
              <a:t>2026/1/25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81F43-EF1D-4AB1-81E5-33E8ECA57D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6792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CE4F6-A0E3-4471-8424-02D7DD3A7DB0}" type="datetimeFigureOut">
              <a:rPr kumimoji="1" lang="ja-JP" altLang="en-US" smtClean="0"/>
              <a:t>2026/1/25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81F43-EF1D-4AB1-81E5-33E8ECA57D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9136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CE4F6-A0E3-4471-8424-02D7DD3A7DB0}" type="datetimeFigureOut">
              <a:rPr kumimoji="1" lang="ja-JP" altLang="en-US" smtClean="0"/>
              <a:t>2026/1/25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81F43-EF1D-4AB1-81E5-33E8ECA57D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4959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CE4F6-A0E3-4471-8424-02D7DD3A7DB0}" type="datetimeFigureOut">
              <a:rPr kumimoji="1" lang="ja-JP" altLang="en-US" smtClean="0"/>
              <a:t>2026/1/25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81F43-EF1D-4AB1-81E5-33E8ECA57D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8001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CE4F6-A0E3-4471-8424-02D7DD3A7DB0}" type="datetimeFigureOut">
              <a:rPr kumimoji="1" lang="ja-JP" altLang="en-US" smtClean="0"/>
              <a:t>2026/1/25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81F43-EF1D-4AB1-81E5-33E8ECA57D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7753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CE4F6-A0E3-4471-8424-02D7DD3A7DB0}" type="datetimeFigureOut">
              <a:rPr kumimoji="1" lang="ja-JP" altLang="en-US" smtClean="0"/>
              <a:t>2026/1/25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81F43-EF1D-4AB1-81E5-33E8ECA57D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2799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CE4F6-A0E3-4471-8424-02D7DD3A7DB0}" type="datetimeFigureOut">
              <a:rPr kumimoji="1" lang="ja-JP" altLang="en-US" smtClean="0"/>
              <a:t>2026/1/25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81F43-EF1D-4AB1-81E5-33E8ECA57D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2811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CE4F6-A0E3-4471-8424-02D7DD3A7DB0}" type="datetimeFigureOut">
              <a:rPr kumimoji="1" lang="ja-JP" altLang="en-US" smtClean="0"/>
              <a:t>2026/1/25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81F43-EF1D-4AB1-81E5-33E8ECA57D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9011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CE4F6-A0E3-4471-8424-02D7DD3A7DB0}" type="datetimeFigureOut">
              <a:rPr kumimoji="1" lang="ja-JP" altLang="en-US" smtClean="0"/>
              <a:t>2026/1/25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81F43-EF1D-4AB1-81E5-33E8ECA57D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0400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CE4F6-A0E3-4471-8424-02D7DD3A7DB0}" type="datetimeFigureOut">
              <a:rPr kumimoji="1" lang="ja-JP" altLang="en-US" smtClean="0"/>
              <a:t>2026/1/25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281F43-EF1D-4AB1-81E5-33E8ECA57D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7448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5ABB8B-5948-82B1-8869-192172A407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508623C0-7569-7BEF-A552-3C7A14EDF176}"/>
              </a:ext>
            </a:extLst>
          </p:cNvPr>
          <p:cNvSpPr txBox="1"/>
          <p:nvPr/>
        </p:nvSpPr>
        <p:spPr>
          <a:xfrm>
            <a:off x="377052" y="0"/>
            <a:ext cx="610389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ja-JP" altLang="en-US" sz="2000" b="1" kern="100" dirty="0"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　　　　　</a:t>
            </a:r>
            <a:r>
              <a:rPr lang="en-US" altLang="ja-JP" sz="2000" b="1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2026-01-28</a:t>
            </a:r>
            <a:r>
              <a:rPr lang="ja-JP" altLang="ja-JP" sz="2000" b="1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</a:t>
            </a:r>
            <a:r>
              <a:rPr lang="en-US" altLang="ja-JP" sz="2000" b="1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Joke Salon </a:t>
            </a:r>
            <a:r>
              <a:rPr lang="ja-JP" altLang="en-US" sz="2000" b="1" kern="100" dirty="0">
                <a:effectLst/>
                <a:latin typeface="Century" panose="02040604050505020304" pitchFamily="18" charset="0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　　　　　　　　　　</a:t>
            </a:r>
            <a:endParaRPr lang="en-US" altLang="ja-JP" sz="2000" b="1" kern="100" dirty="0">
              <a:effectLst/>
              <a:latin typeface="Century" panose="02040604050505020304" pitchFamily="18" charset="0"/>
              <a:ea typeface="HGP創英角ｺﾞｼｯｸUB" panose="020B09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B2799BA0-37B7-9B5E-31B2-40DF5CA3622D}"/>
              </a:ext>
            </a:extLst>
          </p:cNvPr>
          <p:cNvSpPr txBox="1"/>
          <p:nvPr/>
        </p:nvSpPr>
        <p:spPr>
          <a:xfrm flipH="1">
            <a:off x="1673992" y="425127"/>
            <a:ext cx="53154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u="sng" dirty="0"/>
              <a:t>ジージが孫に話す時事解説</a:t>
            </a:r>
            <a:r>
              <a:rPr kumimoji="1" lang="en-US" altLang="ja-JP" sz="2000" b="1" u="sng" dirty="0"/>
              <a:t> </a:t>
            </a:r>
            <a:endParaRPr kumimoji="1" lang="ja-JP" altLang="en-US" sz="2000" b="1" u="sng" dirty="0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AACBE71B-0B3D-B1AD-B9FE-9E559A06F182}"/>
              </a:ext>
            </a:extLst>
          </p:cNvPr>
          <p:cNvSpPr txBox="1"/>
          <p:nvPr/>
        </p:nvSpPr>
        <p:spPr>
          <a:xfrm>
            <a:off x="4975120" y="8774668"/>
            <a:ext cx="180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/>
              <a:t>【</a:t>
            </a:r>
            <a:r>
              <a:rPr kumimoji="1" lang="ja-JP" altLang="en-US" b="1" dirty="0"/>
              <a:t>三浦　邦夫</a:t>
            </a:r>
            <a:r>
              <a:rPr kumimoji="1" lang="en-US" altLang="ja-JP" b="1" dirty="0"/>
              <a:t>】</a:t>
            </a:r>
            <a:endParaRPr kumimoji="1" lang="ja-JP" altLang="en-US" b="1" dirty="0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B76D52E-F5B3-2D5D-CB9B-E47CDBA925B9}"/>
              </a:ext>
            </a:extLst>
          </p:cNvPr>
          <p:cNvSpPr txBox="1"/>
          <p:nvPr/>
        </p:nvSpPr>
        <p:spPr>
          <a:xfrm>
            <a:off x="126561" y="805145"/>
            <a:ext cx="73731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b="1" u="sng" dirty="0"/>
              <a:t> </a:t>
            </a:r>
            <a:r>
              <a:rPr kumimoji="1" lang="ja-JP" altLang="en-US" sz="3200" b="1" u="sng" dirty="0"/>
              <a:t>モンロ</a:t>
            </a:r>
            <a:r>
              <a:rPr kumimoji="1" lang="en-US" altLang="ja-JP" sz="3200" b="1" u="sng" dirty="0"/>
              <a:t>―</a:t>
            </a:r>
            <a:r>
              <a:rPr kumimoji="1" lang="ja-JP" altLang="en-US" sz="3200" b="1" u="sng" dirty="0"/>
              <a:t>主義からドンロー主義へ</a:t>
            </a:r>
          </a:p>
        </p:txBody>
      </p:sp>
      <p:sp>
        <p:nvSpPr>
          <p:cNvPr id="17" name="四角形: 角を丸くする 16">
            <a:extLst>
              <a:ext uri="{FF2B5EF4-FFF2-40B4-BE49-F238E27FC236}">
                <a16:creationId xmlns:a16="http://schemas.microsoft.com/office/drawing/2014/main" id="{17D9A8EB-DA82-F00C-1592-49065AE364C9}"/>
              </a:ext>
            </a:extLst>
          </p:cNvPr>
          <p:cNvSpPr/>
          <p:nvPr/>
        </p:nvSpPr>
        <p:spPr>
          <a:xfrm>
            <a:off x="112206" y="1439752"/>
            <a:ext cx="6633586" cy="7236090"/>
          </a:xfrm>
          <a:prstGeom prst="roundRect">
            <a:avLst/>
          </a:pr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/>
              <a:t>印国内パッケー「ジツアー旅行券</a:t>
            </a:r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2C3048C-67D7-D05C-8A5A-45DC839F15C8}"/>
              </a:ext>
            </a:extLst>
          </p:cNvPr>
          <p:cNvSpPr txBox="1"/>
          <p:nvPr/>
        </p:nvSpPr>
        <p:spPr>
          <a:xfrm>
            <a:off x="1415010" y="1720735"/>
            <a:ext cx="38779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b="1" dirty="0"/>
              <a:t>ハリウッドでもその旋風が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472EDD9-31CD-E737-D6CD-86ADF0611BB5}"/>
              </a:ext>
            </a:extLst>
          </p:cNvPr>
          <p:cNvSpPr txBox="1"/>
          <p:nvPr/>
        </p:nvSpPr>
        <p:spPr>
          <a:xfrm>
            <a:off x="11887" y="2589255"/>
            <a:ext cx="748778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/>
              <a:t>＜マリリン・モンローの過去の作品を　　　</a:t>
            </a:r>
            <a:endParaRPr kumimoji="1" lang="en-US" altLang="ja-JP" sz="2800" b="1" dirty="0"/>
          </a:p>
          <a:p>
            <a:r>
              <a:rPr kumimoji="1" lang="ja-JP" altLang="en-US" sz="2800" b="1" dirty="0"/>
              <a:t>　　　　　　　　ドンロー版へ改変中＞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1B9754C-4551-C4E6-54DE-E1FE2FADF1ED}"/>
              </a:ext>
            </a:extLst>
          </p:cNvPr>
          <p:cNvSpPr txBox="1"/>
          <p:nvPr/>
        </p:nvSpPr>
        <p:spPr>
          <a:xfrm>
            <a:off x="0" y="3621906"/>
            <a:ext cx="305724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b="1" dirty="0"/>
              <a:t>「紳士は「金髪」</a:t>
            </a:r>
            <a:endParaRPr kumimoji="1" lang="en-US" altLang="ja-JP" sz="2800" b="1" dirty="0"/>
          </a:p>
          <a:p>
            <a:r>
              <a:rPr kumimoji="1" lang="ja-JP" altLang="en-US" sz="2800" b="1" dirty="0"/>
              <a:t>　　がお好き」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4C5E873D-8092-F8AC-8928-2DD3DD46745B}"/>
              </a:ext>
            </a:extLst>
          </p:cNvPr>
          <p:cNvSpPr txBox="1"/>
          <p:nvPr/>
        </p:nvSpPr>
        <p:spPr>
          <a:xfrm>
            <a:off x="3256324" y="3719883"/>
            <a:ext cx="341632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b="1" dirty="0"/>
              <a:t>「実業家は「金脈」</a:t>
            </a:r>
            <a:endParaRPr kumimoji="1" lang="en-US" altLang="ja-JP" sz="2800" b="1" dirty="0"/>
          </a:p>
          <a:p>
            <a:r>
              <a:rPr kumimoji="1" lang="ja-JP" altLang="en-US" sz="2800" b="1" dirty="0"/>
              <a:t>　　がお好き」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AB559CE6-95A0-867A-C70E-DF3CC253AB59}"/>
              </a:ext>
            </a:extLst>
          </p:cNvPr>
          <p:cNvSpPr txBox="1"/>
          <p:nvPr/>
        </p:nvSpPr>
        <p:spPr>
          <a:xfrm>
            <a:off x="-9308" y="4762998"/>
            <a:ext cx="34163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b="1" dirty="0"/>
              <a:t>「７年目の浮気」　</a:t>
            </a:r>
            <a:endParaRPr kumimoji="1" lang="en-US" altLang="ja-JP" sz="2800" b="1" dirty="0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D176BC35-61BB-B2D8-C13E-F47B84E14317}"/>
              </a:ext>
            </a:extLst>
          </p:cNvPr>
          <p:cNvSpPr txBox="1"/>
          <p:nvPr/>
        </p:nvSpPr>
        <p:spPr>
          <a:xfrm>
            <a:off x="-97030" y="7215971"/>
            <a:ext cx="377539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b="1" dirty="0"/>
              <a:t>「ショウほど</a:t>
            </a:r>
            <a:endParaRPr kumimoji="1" lang="en-US" altLang="ja-JP" sz="2800" b="1" dirty="0"/>
          </a:p>
          <a:p>
            <a:r>
              <a:rPr kumimoji="1" lang="ja-JP" altLang="en-US" sz="2800" b="1" dirty="0"/>
              <a:t>　素敵な商売はない」</a:t>
            </a:r>
            <a:endParaRPr kumimoji="1" lang="en-US" altLang="ja-JP" sz="2800" b="1" dirty="0"/>
          </a:p>
        </p:txBody>
      </p:sp>
      <p:sp>
        <p:nvSpPr>
          <p:cNvPr id="18" name="四角形: 角を丸くする 17">
            <a:extLst>
              <a:ext uri="{FF2B5EF4-FFF2-40B4-BE49-F238E27FC236}">
                <a16:creationId xmlns:a16="http://schemas.microsoft.com/office/drawing/2014/main" id="{B127D0F7-6C7C-113A-C394-D6FAAE257902}"/>
              </a:ext>
            </a:extLst>
          </p:cNvPr>
          <p:cNvSpPr/>
          <p:nvPr/>
        </p:nvSpPr>
        <p:spPr>
          <a:xfrm>
            <a:off x="1431000" y="1746002"/>
            <a:ext cx="3877985" cy="461665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51E38E27-2247-4943-47AC-77A6CAAECD28}"/>
              </a:ext>
            </a:extLst>
          </p:cNvPr>
          <p:cNvSpPr txBox="1"/>
          <p:nvPr/>
        </p:nvSpPr>
        <p:spPr>
          <a:xfrm>
            <a:off x="112206" y="5683166"/>
            <a:ext cx="27014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/>
              <a:t>「帰らざる河」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D041A9D5-A60E-BF77-4FBF-A84A675D136A}"/>
              </a:ext>
            </a:extLst>
          </p:cNvPr>
          <p:cNvSpPr txBox="1"/>
          <p:nvPr/>
        </p:nvSpPr>
        <p:spPr>
          <a:xfrm>
            <a:off x="3289182" y="5740144"/>
            <a:ext cx="33506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/>
              <a:t>「帰らざる運河」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ED7DA5F0-7D14-8C1F-A609-733D08D712F3}"/>
              </a:ext>
            </a:extLst>
          </p:cNvPr>
          <p:cNvSpPr txBox="1"/>
          <p:nvPr/>
        </p:nvSpPr>
        <p:spPr>
          <a:xfrm>
            <a:off x="11887" y="6517390"/>
            <a:ext cx="29546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b="1" dirty="0"/>
              <a:t>「恋をしましょう」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ED80257B-062F-CADC-35C1-AE5988E56893}"/>
              </a:ext>
            </a:extLst>
          </p:cNvPr>
          <p:cNvSpPr txBox="1"/>
          <p:nvPr/>
        </p:nvSpPr>
        <p:spPr>
          <a:xfrm>
            <a:off x="2664871" y="6390934"/>
            <a:ext cx="397491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/>
              <a:t>　　「エプスタイン</a:t>
            </a:r>
            <a:endParaRPr kumimoji="1" lang="en-US" altLang="ja-JP" sz="2400" b="1" dirty="0"/>
          </a:p>
          <a:p>
            <a:r>
              <a:rPr kumimoji="1" lang="ja-JP" altLang="en-US" sz="2400" b="1" dirty="0"/>
              <a:t>　　　　　ファイル　で」</a:t>
            </a:r>
            <a:endParaRPr kumimoji="1" lang="en-US" altLang="ja-JP" sz="2400" b="1" dirty="0"/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21095225-E4DF-78B5-F0BD-DDA7EB515FBB}"/>
              </a:ext>
            </a:extLst>
          </p:cNvPr>
          <p:cNvSpPr/>
          <p:nvPr/>
        </p:nvSpPr>
        <p:spPr>
          <a:xfrm>
            <a:off x="3012928" y="3732890"/>
            <a:ext cx="301751" cy="379443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矢印: 右 4">
            <a:extLst>
              <a:ext uri="{FF2B5EF4-FFF2-40B4-BE49-F238E27FC236}">
                <a16:creationId xmlns:a16="http://schemas.microsoft.com/office/drawing/2014/main" id="{EB69FB5E-2C8F-3989-678C-FF717E898904}"/>
              </a:ext>
            </a:extLst>
          </p:cNvPr>
          <p:cNvSpPr/>
          <p:nvPr/>
        </p:nvSpPr>
        <p:spPr>
          <a:xfrm>
            <a:off x="3012928" y="4835446"/>
            <a:ext cx="301751" cy="379443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矢印: 右 5">
            <a:extLst>
              <a:ext uri="{FF2B5EF4-FFF2-40B4-BE49-F238E27FC236}">
                <a16:creationId xmlns:a16="http://schemas.microsoft.com/office/drawing/2014/main" id="{985A791B-6BEB-5760-563A-4D0EF9ECD1D1}"/>
              </a:ext>
            </a:extLst>
          </p:cNvPr>
          <p:cNvSpPr/>
          <p:nvPr/>
        </p:nvSpPr>
        <p:spPr>
          <a:xfrm>
            <a:off x="2877887" y="6530005"/>
            <a:ext cx="301751" cy="379443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矢印: 右 7">
            <a:extLst>
              <a:ext uri="{FF2B5EF4-FFF2-40B4-BE49-F238E27FC236}">
                <a16:creationId xmlns:a16="http://schemas.microsoft.com/office/drawing/2014/main" id="{B77DB752-CF7D-B2BD-4AFC-D06414AD1D6A}"/>
              </a:ext>
            </a:extLst>
          </p:cNvPr>
          <p:cNvSpPr/>
          <p:nvPr/>
        </p:nvSpPr>
        <p:spPr>
          <a:xfrm>
            <a:off x="2877888" y="7370265"/>
            <a:ext cx="301751" cy="379443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矢印: 右 13">
            <a:extLst>
              <a:ext uri="{FF2B5EF4-FFF2-40B4-BE49-F238E27FC236}">
                <a16:creationId xmlns:a16="http://schemas.microsoft.com/office/drawing/2014/main" id="{502D7582-A802-0406-789B-09EC8B942DB0}"/>
              </a:ext>
            </a:extLst>
          </p:cNvPr>
          <p:cNvSpPr/>
          <p:nvPr/>
        </p:nvSpPr>
        <p:spPr>
          <a:xfrm>
            <a:off x="2954573" y="5693073"/>
            <a:ext cx="301751" cy="379443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A6CC296E-7BAA-32F0-25D2-6803B2C7EC70}"/>
              </a:ext>
            </a:extLst>
          </p:cNvPr>
          <p:cNvSpPr txBox="1"/>
          <p:nvPr/>
        </p:nvSpPr>
        <p:spPr>
          <a:xfrm>
            <a:off x="3163803" y="7252878"/>
            <a:ext cx="377539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b="1" dirty="0"/>
              <a:t>「ディールほど</a:t>
            </a:r>
            <a:endParaRPr kumimoji="1" lang="en-US" altLang="ja-JP" sz="2800" b="1" dirty="0"/>
          </a:p>
          <a:p>
            <a:r>
              <a:rPr kumimoji="1" lang="ja-JP" altLang="en-US" sz="2800" b="1" dirty="0"/>
              <a:t>　素敵な商売はない」</a:t>
            </a:r>
            <a:endParaRPr kumimoji="1" lang="en-US" altLang="ja-JP" sz="2800" b="1" dirty="0"/>
          </a:p>
        </p:txBody>
      </p:sp>
      <p:pic>
        <p:nvPicPr>
          <p:cNvPr id="27" name="図 26">
            <a:extLst>
              <a:ext uri="{FF2B5EF4-FFF2-40B4-BE49-F238E27FC236}">
                <a16:creationId xmlns:a16="http://schemas.microsoft.com/office/drawing/2014/main" id="{0C4D1234-40C2-6179-06C3-2102AF4287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95325" y="1518005"/>
            <a:ext cx="1186409" cy="1017379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41F4DB3-BC29-F753-80FC-0733D58BBC39}"/>
              </a:ext>
            </a:extLst>
          </p:cNvPr>
          <p:cNvSpPr txBox="1"/>
          <p:nvPr/>
        </p:nvSpPr>
        <p:spPr>
          <a:xfrm>
            <a:off x="3232152" y="4809164"/>
            <a:ext cx="377539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b="1" dirty="0"/>
              <a:t>「２期終わるまで</a:t>
            </a:r>
            <a:endParaRPr kumimoji="1" lang="en-US" altLang="ja-JP" sz="2800" b="1" dirty="0"/>
          </a:p>
          <a:p>
            <a:r>
              <a:rPr kumimoji="1" lang="ja-JP" altLang="en-US" sz="2800" b="1" dirty="0"/>
              <a:t>　　　　　　ダメよ」</a:t>
            </a:r>
            <a:endParaRPr kumimoji="1" lang="en-US" altLang="ja-JP" sz="2800" b="1" dirty="0"/>
          </a:p>
        </p:txBody>
      </p:sp>
      <p:pic>
        <p:nvPicPr>
          <p:cNvPr id="28" name="図 27">
            <a:extLst>
              <a:ext uri="{FF2B5EF4-FFF2-40B4-BE49-F238E27FC236}">
                <a16:creationId xmlns:a16="http://schemas.microsoft.com/office/drawing/2014/main" id="{DEB350C8-FD50-1371-2E60-96C332DB5FB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620" y="1406683"/>
            <a:ext cx="998060" cy="993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9424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11" grpId="0"/>
      <p:bldP spid="10" grpId="0"/>
      <p:bldP spid="17" grpId="0" animBg="1"/>
      <p:bldP spid="18" grpId="0" animBg="1"/>
      <p:bldP spid="4" grpId="0" animBg="1"/>
      <p:bldP spid="5" grpId="0" animBg="1"/>
      <p:bldP spid="6" grpId="0" animBg="1"/>
      <p:bldP spid="8" grpId="0" animBg="1"/>
      <p:bldP spid="14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561</TotalTime>
  <Words>122</Words>
  <Application>Microsoft Office PowerPoint</Application>
  <PresentationFormat>画面に合わせる (4:3)</PresentationFormat>
  <Paragraphs>25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游ゴシック</vt:lpstr>
      <vt:lpstr>Arial</vt:lpstr>
      <vt:lpstr>Calibri</vt:lpstr>
      <vt:lpstr>Calibri Light</vt:lpstr>
      <vt:lpstr>Century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邦夫 三浦</dc:creator>
  <cp:lastModifiedBy>邦夫 三浦</cp:lastModifiedBy>
  <cp:revision>97</cp:revision>
  <cp:lastPrinted>2026-01-20T08:56:02Z</cp:lastPrinted>
  <dcterms:created xsi:type="dcterms:W3CDTF">2025-07-15T21:46:44Z</dcterms:created>
  <dcterms:modified xsi:type="dcterms:W3CDTF">2026-01-25T01:36:03Z</dcterms:modified>
</cp:coreProperties>
</file>