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46" r:id="rId2"/>
  </p:sldIdLst>
  <p:sldSz cx="6858000" cy="9144000" type="screen4x3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3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53547-03CC-4D5C-A68B-FB8C31621B78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2488" y="1235075"/>
            <a:ext cx="24971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752747"/>
            <a:ext cx="5393690" cy="38886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1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1F838-519A-494D-8F57-A3F6C813E2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37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AB6AF-7940-1E8F-92B4-FBFAD2E5B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DD5DAE-8FE8-452D-78FD-BFFEA8C826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F54370-F0E7-62FC-E29D-A6749A3BA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C02E60-2DCE-6C95-5A97-F79A4321F7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3B2FB-8750-47EF-8A6B-DA41E0540A1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507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78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20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79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13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959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00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75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79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81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01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40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CE4F6-A0E3-4471-8424-02D7DD3A7DB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44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ABB8B-5948-82B1-8869-192172A40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08623C0-7569-7BEF-A552-3C7A14EDF176}"/>
              </a:ext>
            </a:extLst>
          </p:cNvPr>
          <p:cNvSpPr txBox="1"/>
          <p:nvPr/>
        </p:nvSpPr>
        <p:spPr>
          <a:xfrm>
            <a:off x="377052" y="0"/>
            <a:ext cx="61038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000" b="1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2025-12-17</a:t>
            </a:r>
            <a:r>
              <a:rPr lang="ja-JP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Joke Salon </a:t>
            </a:r>
            <a:r>
              <a:rPr lang="ja-JP" altLang="en-US" sz="2000" b="1" kern="100" dirty="0"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</a:t>
            </a:r>
            <a:endParaRPr lang="en-US" altLang="ja-JP" sz="2000" b="1" kern="100" dirty="0">
              <a:effectLst/>
              <a:latin typeface="Century" panose="02040604050505020304" pitchFamily="18" charset="0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2799BA0-37B7-9B5E-31B2-40DF5CA3622D}"/>
              </a:ext>
            </a:extLst>
          </p:cNvPr>
          <p:cNvSpPr txBox="1"/>
          <p:nvPr/>
        </p:nvSpPr>
        <p:spPr>
          <a:xfrm flipH="1">
            <a:off x="1673992" y="425127"/>
            <a:ext cx="5315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u="sng" dirty="0"/>
              <a:t>ジージが孫に話す時事解説</a:t>
            </a:r>
            <a:r>
              <a:rPr kumimoji="1" lang="en-US" altLang="ja-JP" sz="2000" b="1" u="sng" dirty="0"/>
              <a:t> </a:t>
            </a:r>
            <a:endParaRPr kumimoji="1" lang="ja-JP" altLang="en-US" sz="2000" b="1" u="sng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ACBE71B-0B3D-B1AD-B9FE-9E559A06F182}"/>
              </a:ext>
            </a:extLst>
          </p:cNvPr>
          <p:cNvSpPr txBox="1"/>
          <p:nvPr/>
        </p:nvSpPr>
        <p:spPr>
          <a:xfrm>
            <a:off x="4975120" y="877466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【</a:t>
            </a:r>
            <a:r>
              <a:rPr kumimoji="1" lang="ja-JP" altLang="en-US" b="1" dirty="0"/>
              <a:t>三浦　邦夫</a:t>
            </a:r>
            <a:r>
              <a:rPr kumimoji="1" lang="en-US" altLang="ja-JP" b="1" dirty="0"/>
              <a:t>】</a:t>
            </a:r>
            <a:endParaRPr kumimoji="1" lang="ja-JP" altLang="en-US" b="1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B76D52E-F5B3-2D5D-CB9B-E47CDBA925B9}"/>
              </a:ext>
            </a:extLst>
          </p:cNvPr>
          <p:cNvSpPr txBox="1"/>
          <p:nvPr/>
        </p:nvSpPr>
        <p:spPr>
          <a:xfrm>
            <a:off x="377052" y="793421"/>
            <a:ext cx="7373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u="sng" dirty="0"/>
              <a:t> トランプ氏は熊を刺激した！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17D9A8EB-DA82-F00C-1592-49065AE364C9}"/>
              </a:ext>
            </a:extLst>
          </p:cNvPr>
          <p:cNvSpPr/>
          <p:nvPr/>
        </p:nvSpPr>
        <p:spPr>
          <a:xfrm>
            <a:off x="112206" y="1439752"/>
            <a:ext cx="6633586" cy="723609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印国内パッケージツアー旅行券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AE4582D-97D4-E36D-5570-688E6B561427}"/>
              </a:ext>
            </a:extLst>
          </p:cNvPr>
          <p:cNvSpPr txBox="1"/>
          <p:nvPr/>
        </p:nvSpPr>
        <p:spPr>
          <a:xfrm>
            <a:off x="562109" y="1635368"/>
            <a:ext cx="750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/>
              <a:t>1.</a:t>
            </a:r>
            <a:r>
              <a:rPr kumimoji="1" lang="ja-JP" altLang="en-US" sz="3600" b="1" dirty="0"/>
              <a:t>  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9EA0674-0023-A1EA-FB59-CE25F0F70382}"/>
              </a:ext>
            </a:extLst>
          </p:cNvPr>
          <p:cNvSpPr txBox="1"/>
          <p:nvPr/>
        </p:nvSpPr>
        <p:spPr>
          <a:xfrm>
            <a:off x="376243" y="4444651"/>
            <a:ext cx="700704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/>
              <a:t>2</a:t>
            </a:r>
            <a:r>
              <a:rPr kumimoji="1" lang="ja-JP" altLang="en-US" sz="3600" b="1" dirty="0"/>
              <a:t>．テキサス　</a:t>
            </a:r>
            <a:endParaRPr kumimoji="1" lang="en-US" altLang="ja-JP" sz="3600" b="1" dirty="0"/>
          </a:p>
          <a:p>
            <a:r>
              <a:rPr kumimoji="1" lang="ja-JP" altLang="en-US" sz="3600" b="1" dirty="0"/>
              <a:t>　　</a:t>
            </a:r>
            <a:r>
              <a:rPr kumimoji="1" lang="ja-JP" altLang="en-US" sz="2800" b="1" dirty="0"/>
              <a:t>共和党有利になる選挙区割設定　　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　　　　　（ゲリマンダー）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　　カリフォルニアもやれと来る。</a:t>
            </a:r>
            <a:endParaRPr kumimoji="1" lang="en-US" altLang="ja-JP" sz="28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B710CE-D8D8-5D85-92EA-4E35901313D2}"/>
              </a:ext>
            </a:extLst>
          </p:cNvPr>
          <p:cNvSpPr txBox="1"/>
          <p:nvPr/>
        </p:nvSpPr>
        <p:spPr>
          <a:xfrm>
            <a:off x="856613" y="6685142"/>
            <a:ext cx="638260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ギャビン・ニューサム加州知事</a:t>
            </a:r>
            <a:endParaRPr lang="en-US" altLang="ja-JP" sz="3200" b="1" i="0" dirty="0">
              <a:solidFill>
                <a:srgbClr val="242424"/>
              </a:solidFill>
              <a:effectLst/>
              <a:latin typeface="Segoe UI" panose="020B0502040204020203" pitchFamily="34" charset="0"/>
            </a:endParaRPr>
          </a:p>
          <a:p>
            <a:endParaRPr lang="en-US" altLang="ja-JP" sz="3200" b="1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endParaRPr lang="en-US" altLang="ja-JP" sz="1600" b="1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r>
              <a:rPr lang="ja-JP" altLang="en-US" sz="3200" b="1" dirty="0">
                <a:solidFill>
                  <a:srgbClr val="242424"/>
                </a:solidFill>
                <a:latin typeface="Segoe UI" panose="020B0502040204020203" pitchFamily="34" charset="0"/>
              </a:rPr>
              <a:t>　熊の州に手をだすな！</a:t>
            </a:r>
            <a:r>
              <a:rPr lang="ja-JP" altLang="en-US" sz="2800" b="1" i="0" dirty="0">
                <a:solidFill>
                  <a:srgbClr val="0070C0"/>
                </a:solidFill>
                <a:effectLst/>
                <a:latin typeface="Segoe UI" panose="020B0502040204020203" pitchFamily="34" charset="0"/>
              </a:rPr>
              <a:t>　　</a:t>
            </a:r>
            <a:endParaRPr lang="ja-JP" altLang="en-US" sz="28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8C62C82-E3E8-042C-01F1-51FC280D0D2B}"/>
              </a:ext>
            </a:extLst>
          </p:cNvPr>
          <p:cNvSpPr txBox="1"/>
          <p:nvPr/>
        </p:nvSpPr>
        <p:spPr>
          <a:xfrm>
            <a:off x="330925" y="6617919"/>
            <a:ext cx="772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/>
              <a:t>3.</a:t>
            </a:r>
            <a:r>
              <a:rPr kumimoji="1" lang="ja-JP" altLang="en-US" dirty="0"/>
              <a:t>．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FFC1C7D-AE01-A1C2-256D-2077B1EE71D0}"/>
              </a:ext>
            </a:extLst>
          </p:cNvPr>
          <p:cNvSpPr txBox="1"/>
          <p:nvPr/>
        </p:nvSpPr>
        <p:spPr>
          <a:xfrm>
            <a:off x="1113579" y="1693351"/>
            <a:ext cx="566203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200" b="1" i="0" dirty="0">
                <a:solidFill>
                  <a:srgbClr val="0F1419"/>
                </a:solidFill>
                <a:effectLst/>
                <a:latin typeface="Segoe UI" panose="020B0502040204020203" pitchFamily="34" charset="0"/>
              </a:rPr>
              <a:t>DONALD TRUMP HAS </a:t>
            </a:r>
            <a:r>
              <a:rPr lang="ja-JP" altLang="en-US" sz="3200" b="1" i="0" dirty="0">
                <a:solidFill>
                  <a:srgbClr val="0F1419"/>
                </a:solidFill>
                <a:effectLst/>
                <a:latin typeface="Segoe UI" panose="020B0502040204020203" pitchFamily="34" charset="0"/>
              </a:rPr>
              <a:t>　　　　　　　</a:t>
            </a:r>
            <a:r>
              <a:rPr lang="en-US" altLang="ja-JP" sz="3200" b="1" i="0" dirty="0">
                <a:solidFill>
                  <a:srgbClr val="0F1419"/>
                </a:solidFill>
                <a:effectLst/>
                <a:latin typeface="Segoe UI" panose="020B0502040204020203" pitchFamily="34" charset="0"/>
              </a:rPr>
              <a:t>			POKED THE BEAR</a:t>
            </a:r>
            <a:endParaRPr lang="ja-JP" altLang="en-US" sz="3200" b="1" dirty="0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EC034A62-5BC2-29EB-9A95-05E0E7D76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8783" y="2881039"/>
            <a:ext cx="2420688" cy="1570757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5109983-B1A0-DDBE-F68D-DFB871FD5FFA}"/>
              </a:ext>
            </a:extLst>
          </p:cNvPr>
          <p:cNvSpPr txBox="1"/>
          <p:nvPr/>
        </p:nvSpPr>
        <p:spPr>
          <a:xfrm>
            <a:off x="285657" y="7113194"/>
            <a:ext cx="7188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i="0" dirty="0">
                <a:effectLst/>
                <a:latin typeface="ヒラギノ角ゴ Pro W3"/>
              </a:rPr>
              <a:t>　「</a:t>
            </a:r>
            <a:r>
              <a:rPr lang="en-US" altLang="ja-JP" sz="3600" b="1" i="0" dirty="0">
                <a:solidFill>
                  <a:srgbClr val="FF0000"/>
                </a:solidFill>
                <a:effectLst/>
                <a:latin typeface="ヒラギノ角ゴ Pro W3"/>
              </a:rPr>
              <a:t>M</a:t>
            </a:r>
            <a:r>
              <a:rPr lang="en-US" altLang="ja-JP" sz="2400" b="1" i="0" dirty="0">
                <a:solidFill>
                  <a:srgbClr val="333333"/>
                </a:solidFill>
                <a:effectLst/>
                <a:latin typeface="ヒラギノ角ゴ Pro W3"/>
              </a:rPr>
              <a:t>AKE </a:t>
            </a:r>
            <a:r>
              <a:rPr lang="en-US" altLang="ja-JP" sz="3600" b="1" i="0" dirty="0">
                <a:solidFill>
                  <a:srgbClr val="FF0000"/>
                </a:solidFill>
                <a:effectLst/>
                <a:latin typeface="ヒラギノ角ゴ Pro W3"/>
              </a:rPr>
              <a:t>A</a:t>
            </a:r>
            <a:r>
              <a:rPr lang="en-US" altLang="ja-JP" sz="2400" b="1" i="0" dirty="0">
                <a:solidFill>
                  <a:srgbClr val="333333"/>
                </a:solidFill>
                <a:effectLst/>
                <a:latin typeface="ヒラギノ角ゴ Pro W3"/>
              </a:rPr>
              <a:t>MERICA</a:t>
            </a:r>
            <a:r>
              <a:rPr lang="en-US" altLang="ja-JP" sz="3600" b="1" i="0" dirty="0">
                <a:solidFill>
                  <a:srgbClr val="333333"/>
                </a:solidFill>
                <a:effectLst/>
                <a:latin typeface="ヒラギノ角ゴ Pro W3"/>
              </a:rPr>
              <a:t> </a:t>
            </a:r>
            <a:r>
              <a:rPr lang="en-US" altLang="ja-JP" sz="3600" b="1" i="0" dirty="0">
                <a:solidFill>
                  <a:srgbClr val="FF0000"/>
                </a:solidFill>
                <a:effectLst/>
                <a:latin typeface="ヒラギノ角ゴ Pro W3"/>
              </a:rPr>
              <a:t>GAVIN</a:t>
            </a:r>
            <a:r>
              <a:rPr lang="en-US" altLang="ja-JP" sz="3600" b="1" i="0" dirty="0">
                <a:solidFill>
                  <a:srgbClr val="333333"/>
                </a:solidFill>
                <a:effectLst/>
                <a:latin typeface="ヒラギノ角ゴ Pro W3"/>
              </a:rPr>
              <a:t> </a:t>
            </a:r>
            <a:r>
              <a:rPr lang="en-US" altLang="ja-JP" sz="3600" b="1" i="0" dirty="0">
                <a:solidFill>
                  <a:srgbClr val="FF0000"/>
                </a:solidFill>
                <a:effectLst/>
                <a:latin typeface="ヒラギノ角ゴ Pro W3"/>
              </a:rPr>
              <a:t>A</a:t>
            </a:r>
            <a:r>
              <a:rPr lang="en-US" altLang="ja-JP" sz="2800" b="1" i="0" dirty="0">
                <a:solidFill>
                  <a:srgbClr val="333333"/>
                </a:solidFill>
                <a:effectLst/>
                <a:latin typeface="ヒラギノ角ゴ Pro W3"/>
              </a:rPr>
              <a:t>GAIN</a:t>
            </a:r>
            <a:r>
              <a:rPr lang="ja-JP" altLang="en-US" sz="3600" b="1" i="0" dirty="0">
                <a:solidFill>
                  <a:srgbClr val="333333"/>
                </a:solidFill>
                <a:effectLst/>
                <a:latin typeface="ヒラギノ角ゴ Pro W3"/>
              </a:rPr>
              <a:t>」</a:t>
            </a:r>
            <a:endParaRPr lang="ja-JP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8322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11" grpId="0"/>
      <p:bldP spid="10" grpId="0"/>
      <p:bldP spid="17" grpId="0" animBg="1"/>
      <p:bldP spid="8" grpId="0"/>
      <p:bldP spid="5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477</TotalTime>
  <Words>87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ヒラギノ角ゴ Pro W3</vt:lpstr>
      <vt:lpstr>游ゴシック</vt:lpstr>
      <vt:lpstr>Arial</vt:lpstr>
      <vt:lpstr>Calibri</vt:lpstr>
      <vt:lpstr>Calibri Light</vt:lpstr>
      <vt:lpstr>Century</vt:lpstr>
      <vt:lpstr>Segoe UI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邦夫 三浦</dc:creator>
  <cp:lastModifiedBy>邦夫 三浦</cp:lastModifiedBy>
  <cp:revision>85</cp:revision>
  <cp:lastPrinted>2025-07-16T23:41:42Z</cp:lastPrinted>
  <dcterms:created xsi:type="dcterms:W3CDTF">2025-07-15T21:46:44Z</dcterms:created>
  <dcterms:modified xsi:type="dcterms:W3CDTF">2025-12-14T21:51:05Z</dcterms:modified>
</cp:coreProperties>
</file>