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5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浦 邦夫" initials="三浦" lastIdx="7" clrIdx="0">
    <p:extLst>
      <p:ext uri="{19B8F6BF-5375-455C-9EA6-DF929625EA0E}">
        <p15:presenceInfo xmlns:p15="http://schemas.microsoft.com/office/powerpoint/2012/main" userId="b2e0878faf77dd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514" autoAdjust="0"/>
  </p:normalViewPr>
  <p:slideViewPr>
    <p:cSldViewPr snapToGrid="0" showGuides="1">
      <p:cViewPr varScale="1">
        <p:scale>
          <a:sx n="62" d="100"/>
          <a:sy n="62" d="100"/>
        </p:scale>
        <p:origin x="1868" y="40"/>
      </p:cViewPr>
      <p:guideLst>
        <p:guide orient="horz" pos="32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2165" cy="495778"/>
          </a:xfrm>
          <a:prstGeom prst="rect">
            <a:avLst/>
          </a:prstGeom>
        </p:spPr>
        <p:txBody>
          <a:bodyPr vert="horz" lIns="91522" tIns="45761" rIns="91522" bIns="457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359" y="0"/>
            <a:ext cx="2922164" cy="495778"/>
          </a:xfrm>
          <a:prstGeom prst="rect">
            <a:avLst/>
          </a:prstGeom>
        </p:spPr>
        <p:txBody>
          <a:bodyPr vert="horz" lIns="91522" tIns="45761" rIns="91522" bIns="45761" rtlCol="0"/>
          <a:lstStyle>
            <a:lvl1pPr algn="r">
              <a:defRPr sz="1200"/>
            </a:lvl1pPr>
          </a:lstStyle>
          <a:p>
            <a:fld id="{C6551FE0-FA28-4D04-8BFC-3C039F911885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5075"/>
            <a:ext cx="2500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2" tIns="45761" rIns="91522" bIns="457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5" y="4752797"/>
            <a:ext cx="5394644" cy="3888362"/>
          </a:xfrm>
          <a:prstGeom prst="rect">
            <a:avLst/>
          </a:prstGeom>
        </p:spPr>
        <p:txBody>
          <a:bodyPr vert="horz" lIns="91522" tIns="45761" rIns="91522" bIns="4576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80060"/>
            <a:ext cx="2922165" cy="495778"/>
          </a:xfrm>
          <a:prstGeom prst="rect">
            <a:avLst/>
          </a:prstGeom>
        </p:spPr>
        <p:txBody>
          <a:bodyPr vert="horz" lIns="91522" tIns="45761" rIns="91522" bIns="457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359" y="9380060"/>
            <a:ext cx="2922164" cy="495778"/>
          </a:xfrm>
          <a:prstGeom prst="rect">
            <a:avLst/>
          </a:prstGeom>
        </p:spPr>
        <p:txBody>
          <a:bodyPr vert="horz" lIns="91522" tIns="45761" rIns="91522" bIns="45761" rtlCol="0" anchor="b"/>
          <a:lstStyle>
            <a:lvl1pPr algn="r">
              <a:defRPr sz="1200"/>
            </a:lvl1pPr>
          </a:lstStyle>
          <a:p>
            <a:fld id="{2F43B2FB-8750-47EF-8A6B-DA41E054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994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08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9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84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17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61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01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57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86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97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60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1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B7157-FF0F-4209-B2C8-E9B1CEE80F2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8282-CCC5-48AF-A41E-3E03001FC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89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5B033E-F7BA-B4E4-FC73-9393BDB1CB9B}"/>
              </a:ext>
            </a:extLst>
          </p:cNvPr>
          <p:cNvSpPr txBox="1"/>
          <p:nvPr/>
        </p:nvSpPr>
        <p:spPr>
          <a:xfrm flipH="1">
            <a:off x="1341278" y="442320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335B493-5A63-7132-91D8-01018CED2742}"/>
              </a:ext>
            </a:extLst>
          </p:cNvPr>
          <p:cNvSpPr/>
          <p:nvPr/>
        </p:nvSpPr>
        <p:spPr>
          <a:xfrm>
            <a:off x="120902" y="1754048"/>
            <a:ext cx="6579422" cy="702062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国内パッケージツアー旅行券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F16755-6883-DADC-D0EE-6BA20A77BAEE}"/>
              </a:ext>
            </a:extLst>
          </p:cNvPr>
          <p:cNvSpPr txBox="1"/>
          <p:nvPr/>
        </p:nvSpPr>
        <p:spPr>
          <a:xfrm>
            <a:off x="5150484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69901B-B831-588A-27F3-A94B4CF9088D}"/>
              </a:ext>
            </a:extLst>
          </p:cNvPr>
          <p:cNvSpPr txBox="1"/>
          <p:nvPr/>
        </p:nvSpPr>
        <p:spPr>
          <a:xfrm>
            <a:off x="582668" y="832104"/>
            <a:ext cx="6645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u="sng" dirty="0"/>
              <a:t> トランプ氏　高市氏に祝電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CAA7CA0-8A59-58E5-52C7-AD2DF42DAA05}"/>
              </a:ext>
            </a:extLst>
          </p:cNvPr>
          <p:cNvSpPr txBox="1"/>
          <p:nvPr/>
        </p:nvSpPr>
        <p:spPr>
          <a:xfrm>
            <a:off x="983008" y="2601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456A1E5-B253-3530-30D1-0AD5EBDE8DDF}"/>
              </a:ext>
            </a:extLst>
          </p:cNvPr>
          <p:cNvSpPr txBox="1"/>
          <p:nvPr/>
        </p:nvSpPr>
        <p:spPr>
          <a:xfrm>
            <a:off x="120902" y="2847464"/>
            <a:ext cx="5929828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/>
              <a:t>　　　</a:t>
            </a:r>
            <a:r>
              <a:rPr kumimoji="1" lang="ja-JP" altLang="en-US" sz="4800" b="1" dirty="0">
                <a:solidFill>
                  <a:srgbClr val="FF0000"/>
                </a:solidFill>
              </a:rPr>
              <a:t>“</a:t>
            </a:r>
            <a:r>
              <a:rPr kumimoji="1" lang="en-US" altLang="ja-JP" sz="4800" b="1" dirty="0">
                <a:solidFill>
                  <a:srgbClr val="FF0000"/>
                </a:solidFill>
              </a:rPr>
              <a:t>High Market”</a:t>
            </a:r>
          </a:p>
          <a:p>
            <a:endParaRPr kumimoji="1" lang="en-US" altLang="ja-JP" sz="9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/>
              <a:t>　　これほど魅力的な言葉はない！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6D1A0E-AE06-B478-D15A-7E61EBC5948E}"/>
              </a:ext>
            </a:extLst>
          </p:cNvPr>
          <p:cNvSpPr txBox="1"/>
          <p:nvPr/>
        </p:nvSpPr>
        <p:spPr>
          <a:xfrm>
            <a:off x="582668" y="1806811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１．おめでとう！！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206A381-59A1-0EBE-B842-67F51153DC5A}"/>
              </a:ext>
            </a:extLst>
          </p:cNvPr>
          <p:cNvSpPr txBox="1"/>
          <p:nvPr/>
        </p:nvSpPr>
        <p:spPr>
          <a:xfrm>
            <a:off x="178642" y="4405838"/>
            <a:ext cx="5211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２．就任祝いにこれをおくる。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8B2CE56-4C61-3B09-5979-75CF71A2E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819399" y="5037403"/>
            <a:ext cx="2852058" cy="1333001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F8D91E5-9D30-4274-1509-E3382F91E196}"/>
              </a:ext>
            </a:extLst>
          </p:cNvPr>
          <p:cNvSpPr txBox="1"/>
          <p:nvPr/>
        </p:nvSpPr>
        <p:spPr>
          <a:xfrm>
            <a:off x="466319" y="6544533"/>
            <a:ext cx="59298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これで「馬車馬」のごとく働いて！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BDFDA2-043F-1164-1FA0-877FEEF474C2}"/>
              </a:ext>
            </a:extLst>
          </p:cNvPr>
          <p:cNvSpPr txBox="1"/>
          <p:nvPr/>
        </p:nvSpPr>
        <p:spPr>
          <a:xfrm>
            <a:off x="99936" y="7105714"/>
            <a:ext cx="6820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３．感謝：</a:t>
            </a:r>
            <a:r>
              <a:rPr kumimoji="1" lang="en-US" altLang="ja-JP" sz="2800" b="1" dirty="0"/>
              <a:t>Ford F—150</a:t>
            </a:r>
            <a:r>
              <a:rPr kumimoji="1" lang="ja-JP" altLang="en-US" sz="2800" b="1" dirty="0"/>
              <a:t>を買ってくれて。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64D596B-3E2B-1144-395D-EF600B264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7500" y="7644120"/>
            <a:ext cx="2280671" cy="90294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4328354-0BEB-B62C-E12A-7BD42A9439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631" y="7666895"/>
            <a:ext cx="2003317" cy="705310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7E369A1-454C-9A2E-FA53-E1C20253FC65}"/>
              </a:ext>
            </a:extLst>
          </p:cNvPr>
          <p:cNvSpPr txBox="1"/>
          <p:nvPr/>
        </p:nvSpPr>
        <p:spPr>
          <a:xfrm>
            <a:off x="1462760" y="2396797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「高市」を英語で言うと</a:t>
            </a:r>
            <a:endParaRPr kumimoji="1" lang="en-US" altLang="ja-JP" sz="28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3BA746E-215E-89B8-9587-8F3BED041D46}"/>
              </a:ext>
            </a:extLst>
          </p:cNvPr>
          <p:cNvSpPr txBox="1"/>
          <p:nvPr/>
        </p:nvSpPr>
        <p:spPr>
          <a:xfrm>
            <a:off x="2020750" y="0"/>
            <a:ext cx="362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2025-10-22</a:t>
            </a:r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18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7773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9042</TotalTime>
  <Words>82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三浦 邦夫</dc:creator>
  <cp:lastModifiedBy>浩一 野本</cp:lastModifiedBy>
  <cp:revision>651</cp:revision>
  <cp:lastPrinted>2025-03-25T00:41:34Z</cp:lastPrinted>
  <dcterms:created xsi:type="dcterms:W3CDTF">2021-09-11T12:07:54Z</dcterms:created>
  <dcterms:modified xsi:type="dcterms:W3CDTF">2025-10-30T11:58:32Z</dcterms:modified>
</cp:coreProperties>
</file>