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46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53547-03CC-4D5C-A68B-FB8C31621B78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235075"/>
            <a:ext cx="24971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1F838-519A-494D-8F57-A3F6C813E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373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AB6AF-7940-1E8F-92B4-FBFAD2E5B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4DD5DAE-8FE8-452D-78FD-BFFEA8C82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5F54370-F0E7-62FC-E29D-A6749A3BA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02E60-2DCE-6C95-5A97-F79A4321F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0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78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20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79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13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95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00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75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79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81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01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40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CE4F6-A0E3-4471-8424-02D7DD3A7DB0}" type="datetimeFigureOut">
              <a:rPr kumimoji="1" lang="ja-JP" altLang="en-US" smtClean="0"/>
              <a:t>2025/7/21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44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ABB8B-5948-82B1-8869-192172A40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08623C0-7569-7BEF-A552-3C7A14EDF176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2025-07-23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2799BA0-37B7-9B5E-31B2-40DF5CA3622D}"/>
              </a:ext>
            </a:extLst>
          </p:cNvPr>
          <p:cNvSpPr txBox="1"/>
          <p:nvPr/>
        </p:nvSpPr>
        <p:spPr>
          <a:xfrm flipH="1">
            <a:off x="1635557" y="444842"/>
            <a:ext cx="5315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u="sng" dirty="0"/>
              <a:t>ジージが孫に話す時事解説</a:t>
            </a:r>
            <a:r>
              <a:rPr kumimoji="1" lang="en-US" altLang="ja-JP" sz="2000" b="1" u="sng" dirty="0"/>
              <a:t> </a:t>
            </a:r>
            <a:endParaRPr kumimoji="1" lang="ja-JP" altLang="en-US" sz="2000" b="1" u="sng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CBE71B-0B3D-B1AD-B9FE-9E559A06F182}"/>
              </a:ext>
            </a:extLst>
          </p:cNvPr>
          <p:cNvSpPr txBox="1"/>
          <p:nvPr/>
        </p:nvSpPr>
        <p:spPr>
          <a:xfrm>
            <a:off x="5150484" y="877466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76D52E-F5B3-2D5D-CB9B-E47CDBA925B9}"/>
              </a:ext>
            </a:extLst>
          </p:cNvPr>
          <p:cNvSpPr txBox="1"/>
          <p:nvPr/>
        </p:nvSpPr>
        <p:spPr>
          <a:xfrm>
            <a:off x="244872" y="813956"/>
            <a:ext cx="689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u="sng" dirty="0"/>
              <a:t> トランプに直接言ったら？！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002470C-E70C-247A-4AD8-6E1241A1089D}"/>
              </a:ext>
            </a:extLst>
          </p:cNvPr>
          <p:cNvSpPr txBox="1"/>
          <p:nvPr/>
        </p:nvSpPr>
        <p:spPr>
          <a:xfrm>
            <a:off x="983008" y="2601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7D9A8EB-DA82-F00C-1592-49065AE364C9}"/>
              </a:ext>
            </a:extLst>
          </p:cNvPr>
          <p:cNvSpPr/>
          <p:nvPr/>
        </p:nvSpPr>
        <p:spPr>
          <a:xfrm>
            <a:off x="125260" y="1476147"/>
            <a:ext cx="6579422" cy="723609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国内パッケージツアー旅行券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7BA0EF4-B2E3-0D21-E785-258491A7BB2F}"/>
              </a:ext>
            </a:extLst>
          </p:cNvPr>
          <p:cNvSpPr txBox="1"/>
          <p:nvPr/>
        </p:nvSpPr>
        <p:spPr>
          <a:xfrm>
            <a:off x="543301" y="1686552"/>
            <a:ext cx="6400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トランプ大統領が日本に</a:t>
            </a:r>
            <a:r>
              <a:rPr lang="en-US" altLang="ja-JP" sz="2400" b="1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25</a:t>
            </a:r>
            <a:r>
              <a:rPr lang="ja-JP" altLang="en-US" sz="2400" b="1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％の関税を</a:t>
            </a:r>
            <a:endParaRPr lang="en-US" altLang="ja-JP" sz="2400" b="1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r>
              <a:rPr lang="ja-JP" altLang="en-US" sz="2400" b="1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発動する意向表明に対して</a:t>
            </a:r>
            <a:r>
              <a:rPr lang="ja-JP" altLang="en-US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石破茂首相が</a:t>
            </a:r>
            <a:endParaRPr lang="en-US" altLang="ja-JP" sz="2400" b="1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r>
              <a:rPr lang="ja-JP" altLang="en-US" sz="2400" b="1" i="0" dirty="0">
                <a:solidFill>
                  <a:srgbClr val="00B050"/>
                </a:solidFill>
                <a:effectLst/>
                <a:latin typeface="Segoe UI" panose="020B0502040204020203" pitchFamily="34" charset="0"/>
              </a:rPr>
              <a:t>「なめられてたまるか」</a:t>
            </a:r>
            <a:r>
              <a:rPr lang="ja-JP" altLang="en-US" sz="2400" b="1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と発言した。</a:t>
            </a:r>
            <a:endParaRPr lang="ja-JP" altLang="en-US" sz="2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6299BF6-7E15-8D4E-CCEF-702C9B3B6891}"/>
              </a:ext>
            </a:extLst>
          </p:cNvPr>
          <p:cNvSpPr txBox="1"/>
          <p:nvPr/>
        </p:nvSpPr>
        <p:spPr>
          <a:xfrm>
            <a:off x="244872" y="2986890"/>
            <a:ext cx="63401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色々な人や新聞がそれを英訳して、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「</a:t>
            </a:r>
            <a:r>
              <a:rPr kumimoji="1" lang="en-US" altLang="ja-JP" sz="2400" b="1" dirty="0"/>
              <a:t>Don’t 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underestimate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Me</a:t>
            </a:r>
            <a:r>
              <a:rPr kumimoji="1" lang="ja-JP" altLang="en-US" sz="2400" b="1" dirty="0"/>
              <a:t>！」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「</a:t>
            </a:r>
            <a:r>
              <a:rPr kumimoji="1" lang="en-US" altLang="ja-JP" sz="2400" b="1" dirty="0"/>
              <a:t>Don’t 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make  </a:t>
            </a:r>
            <a:r>
              <a:rPr kumimoji="1" lang="ja-JP" altLang="en-US" sz="2400" b="1" dirty="0"/>
              <a:t> </a:t>
            </a:r>
            <a:r>
              <a:rPr kumimoji="1" lang="en-US" altLang="ja-JP" sz="2400" b="1" dirty="0"/>
              <a:t>fool  of  me</a:t>
            </a:r>
            <a:r>
              <a:rPr kumimoji="1" lang="ja-JP" altLang="en-US" sz="2400" b="1" dirty="0"/>
              <a:t>！」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なんとなく上品になってしまって残念です。</a:t>
            </a:r>
            <a:endParaRPr kumimoji="1" lang="en-US" altLang="ja-JP" sz="2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DCD0FF4-5A88-C76B-62E0-2BCF6CC3F2AF}"/>
              </a:ext>
            </a:extLst>
          </p:cNvPr>
          <p:cNvSpPr txBox="1"/>
          <p:nvPr/>
        </p:nvSpPr>
        <p:spPr>
          <a:xfrm>
            <a:off x="543301" y="4587451"/>
            <a:ext cx="54168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人々がコミュニケーションをとる際に</a:t>
            </a:r>
            <a:endParaRPr lang="en-US" altLang="ja-JP" sz="2400" b="1" dirty="0"/>
          </a:p>
          <a:p>
            <a:r>
              <a:rPr lang="ja-JP" altLang="en-US" sz="2400" b="1" dirty="0"/>
              <a:t>　　聞き手に影響を与えるのは</a:t>
            </a:r>
            <a:endParaRPr lang="en-US" altLang="ja-JP" sz="24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00765C1-71CF-B67E-7F4F-69356167BE21}"/>
              </a:ext>
            </a:extLst>
          </p:cNvPr>
          <p:cNvSpPr txBox="1"/>
          <p:nvPr/>
        </p:nvSpPr>
        <p:spPr>
          <a:xfrm>
            <a:off x="681088" y="5316385"/>
            <a:ext cx="676841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（話の内容）　　　　　　　  　　　</a:t>
            </a:r>
            <a:r>
              <a:rPr lang="ja-JP" altLang="en-US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2800" b="1" dirty="0"/>
              <a:t>7%</a:t>
            </a:r>
          </a:p>
          <a:p>
            <a:r>
              <a:rPr lang="ja-JP" altLang="en-US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（声のトーンや話し方）　　　　　</a:t>
            </a:r>
            <a:r>
              <a:rPr lang="en-US" altLang="ja-JP" sz="2800" b="1" dirty="0"/>
              <a:t>38%</a:t>
            </a:r>
          </a:p>
          <a:p>
            <a:r>
              <a:rPr lang="ja-JP" altLang="en-US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（態度や表情）            　　    </a:t>
            </a:r>
            <a:r>
              <a:rPr lang="en-US" altLang="ja-JP" sz="2800" b="1" dirty="0"/>
              <a:t>55%</a:t>
            </a:r>
            <a:r>
              <a:rPr lang="en-US" altLang="ja-JP" sz="2400" b="1" dirty="0"/>
              <a:t>  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DFC6E36-3E97-A95A-1D66-D46137E72BDE}"/>
              </a:ext>
            </a:extLst>
          </p:cNvPr>
          <p:cNvSpPr txBox="1"/>
          <p:nvPr/>
        </p:nvSpPr>
        <p:spPr>
          <a:xfrm>
            <a:off x="264857" y="7021808"/>
            <a:ext cx="603242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この法則にのっとり直接面談し、日本語で</a:t>
            </a:r>
            <a:endParaRPr kumimoji="1" lang="en-US" altLang="ja-JP" sz="2400" b="1" dirty="0"/>
          </a:p>
          <a:p>
            <a:r>
              <a:rPr kumimoji="1" lang="ja-JP" altLang="en-US" sz="4000" b="1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　　</a:t>
            </a:r>
            <a:r>
              <a:rPr kumimoji="1" lang="ja-JP" altLang="en-US" sz="4000" b="1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「なめられてたまるか！」</a:t>
            </a:r>
            <a:endParaRPr kumimoji="1" lang="en-US" altLang="ja-JP" sz="4000" b="1" dirty="0">
              <a:solidFill>
                <a:srgbClr val="FF0000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endParaRPr kumimoji="1" lang="en-US" altLang="ja-JP" sz="800" b="1" dirty="0">
              <a:solidFill>
                <a:srgbClr val="FF0000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r>
              <a:rPr kumimoji="1" lang="ja-JP" altLang="en-US" sz="2400" b="1" dirty="0"/>
              <a:t>　　　　といった方が伝わるのでは？</a:t>
            </a:r>
            <a:endParaRPr kumimoji="1" lang="en-US" altLang="ja-JP" sz="2400" b="1" dirty="0"/>
          </a:p>
          <a:p>
            <a:endParaRPr kumimoji="1" lang="en-US" altLang="ja-JP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7154673-C3E1-93E9-5D83-64EA127831B9}"/>
              </a:ext>
            </a:extLst>
          </p:cNvPr>
          <p:cNvSpPr txBox="1"/>
          <p:nvPr/>
        </p:nvSpPr>
        <p:spPr>
          <a:xfrm>
            <a:off x="235525" y="6560143"/>
            <a:ext cx="5724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　　</a:t>
            </a:r>
            <a:r>
              <a:rPr kumimoji="1" lang="ja-JP" altLang="en-US" sz="2400" b="1" dirty="0"/>
              <a:t>「アルバート・メラビアンの法則」</a:t>
            </a:r>
          </a:p>
        </p:txBody>
      </p:sp>
    </p:spTree>
    <p:extLst>
      <p:ext uri="{BB962C8B-B14F-4D97-AF65-F5344CB8AC3E}">
        <p14:creationId xmlns:p14="http://schemas.microsoft.com/office/powerpoint/2010/main" val="388322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1" grpId="0"/>
      <p:bldP spid="10" grpId="0"/>
      <p:bldP spid="1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107</TotalTime>
  <Words>168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HGP行書体</vt:lpstr>
      <vt:lpstr>游ゴシック</vt:lpstr>
      <vt:lpstr>Arial</vt:lpstr>
      <vt:lpstr>Calibri</vt:lpstr>
      <vt:lpstr>Calibri Light</vt:lpstr>
      <vt:lpstr>Century</vt:lpstr>
      <vt:lpstr>Segoe UI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邦夫 三浦</dc:creator>
  <cp:lastModifiedBy>邦夫 三浦</cp:lastModifiedBy>
  <cp:revision>18</cp:revision>
  <cp:lastPrinted>2025-07-16T23:41:42Z</cp:lastPrinted>
  <dcterms:created xsi:type="dcterms:W3CDTF">2025-07-15T21:46:44Z</dcterms:created>
  <dcterms:modified xsi:type="dcterms:W3CDTF">2025-07-21T01:04:43Z</dcterms:modified>
</cp:coreProperties>
</file>