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43" r:id="rId2"/>
  </p:sldIdLst>
  <p:sldSz cx="6858000" cy="9144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514" autoAdjust="0"/>
  </p:normalViewPr>
  <p:slideViewPr>
    <p:cSldViewPr snapToGrid="0" showGuides="1">
      <p:cViewPr varScale="1">
        <p:scale>
          <a:sx n="61" d="100"/>
          <a:sy n="61" d="100"/>
        </p:scale>
        <p:origin x="2539" y="43"/>
      </p:cViewPr>
      <p:guideLst>
        <p:guide orient="horz" pos="32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359" y="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5075"/>
            <a:ext cx="2500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5" y="4752797"/>
            <a:ext cx="5394644" cy="3888362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006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359" y="938006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0AB6AF-7940-1E8F-92B4-FBFAD2E5B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4DD5DAE-8FE8-452D-78FD-BFFEA8C826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5F54370-F0E7-62FC-E29D-A6749A3BA0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C02E60-2DCE-6C95-5A97-F79A4321F7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507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5ABB8B-5948-82B1-8869-192172A40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08623C0-7569-7BEF-A552-3C7A14EDF176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2025-04-23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2799BA0-37B7-9B5E-31B2-40DF5CA3622D}"/>
              </a:ext>
            </a:extLst>
          </p:cNvPr>
          <p:cNvSpPr txBox="1"/>
          <p:nvPr/>
        </p:nvSpPr>
        <p:spPr>
          <a:xfrm flipH="1">
            <a:off x="1013173" y="431763"/>
            <a:ext cx="5315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/>
              <a:t>ジージが孫に話す時事解説</a:t>
            </a:r>
            <a:r>
              <a:rPr kumimoji="1" lang="en-US" altLang="ja-JP" sz="2800" b="1" u="sng" dirty="0"/>
              <a:t> </a:t>
            </a:r>
            <a:endParaRPr kumimoji="1" lang="ja-JP" altLang="en-US" sz="2800" b="1" u="sng" dirty="0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17D9A8EB-DA82-F00C-1592-49065AE364C9}"/>
              </a:ext>
            </a:extLst>
          </p:cNvPr>
          <p:cNvSpPr/>
          <p:nvPr/>
        </p:nvSpPr>
        <p:spPr>
          <a:xfrm>
            <a:off x="99936" y="1615960"/>
            <a:ext cx="6579422" cy="702062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国内パッケージツアー旅行券</a:t>
            </a:r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ACBE71B-0B3D-B1AD-B9FE-9E559A06F182}"/>
              </a:ext>
            </a:extLst>
          </p:cNvPr>
          <p:cNvSpPr txBox="1"/>
          <p:nvPr/>
        </p:nvSpPr>
        <p:spPr>
          <a:xfrm>
            <a:off x="5150484" y="877466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76D52E-F5B3-2D5D-CB9B-E47CDBA925B9}"/>
              </a:ext>
            </a:extLst>
          </p:cNvPr>
          <p:cNvSpPr txBox="1"/>
          <p:nvPr/>
        </p:nvSpPr>
        <p:spPr>
          <a:xfrm>
            <a:off x="114583" y="831542"/>
            <a:ext cx="6645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u="sng" dirty="0"/>
              <a:t>トランプ関税交渉戦略ご提案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002470C-E70C-247A-4AD8-6E1241A1089D}"/>
              </a:ext>
            </a:extLst>
          </p:cNvPr>
          <p:cNvSpPr txBox="1"/>
          <p:nvPr/>
        </p:nvSpPr>
        <p:spPr>
          <a:xfrm>
            <a:off x="983008" y="260169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8AEA7F7-AFE2-C5B7-0D6A-DE535B998356}"/>
              </a:ext>
            </a:extLst>
          </p:cNvPr>
          <p:cNvSpPr txBox="1"/>
          <p:nvPr/>
        </p:nvSpPr>
        <p:spPr>
          <a:xfrm>
            <a:off x="461362" y="1677531"/>
            <a:ext cx="226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＜目的＞</a:t>
            </a:r>
            <a:r>
              <a:rPr kumimoji="1" lang="ja-JP" altLang="en-US" b="1" dirty="0"/>
              <a:t>　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E18E5F5-D854-5854-4F08-082C759B88D5}"/>
              </a:ext>
            </a:extLst>
          </p:cNvPr>
          <p:cNvSpPr txBox="1"/>
          <p:nvPr/>
        </p:nvSpPr>
        <p:spPr>
          <a:xfrm>
            <a:off x="493049" y="2219400"/>
            <a:ext cx="618630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開始の前に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トランプがデイールで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　　　勝った！と思わせる。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712667B-2D06-86B3-6D4E-C23B67D4E8A7}"/>
              </a:ext>
            </a:extLst>
          </p:cNvPr>
          <p:cNvSpPr txBox="1"/>
          <p:nvPr/>
        </p:nvSpPr>
        <p:spPr>
          <a:xfrm>
            <a:off x="493049" y="4353465"/>
            <a:ext cx="226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＜提案＞</a:t>
            </a:r>
            <a:r>
              <a:rPr kumimoji="1" lang="ja-JP" altLang="en-US" b="1" dirty="0"/>
              <a:t>　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46E6389-4CA4-584F-72DF-529F4D80E019}"/>
              </a:ext>
            </a:extLst>
          </p:cNvPr>
          <p:cNvSpPr txBox="1"/>
          <p:nvPr/>
        </p:nvSpPr>
        <p:spPr>
          <a:xfrm>
            <a:off x="129972" y="4903748"/>
            <a:ext cx="68018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アメリカの高級車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　　「キャデラック</a:t>
            </a:r>
            <a:r>
              <a:rPr kumimoji="1" lang="ja-JP" altLang="en-US" sz="3200" b="1" dirty="0"/>
              <a:t>を買いたい」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91754A1-933A-FC69-8EC0-451C0C95DC24}"/>
              </a:ext>
            </a:extLst>
          </p:cNvPr>
          <p:cNvSpPr txBox="1"/>
          <p:nvPr/>
        </p:nvSpPr>
        <p:spPr>
          <a:xfrm>
            <a:off x="210026" y="6122234"/>
            <a:ext cx="66479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日本の全都道府県の知事の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　　　　　公用車として採用。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D5ADA94A-8B47-F74F-6A8A-D4DD16350BFE}"/>
              </a:ext>
            </a:extLst>
          </p:cNvPr>
          <p:cNvSpPr txBox="1"/>
          <p:nvPr/>
        </p:nvSpPr>
        <p:spPr>
          <a:xfrm>
            <a:off x="377052" y="7402533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貴方を記念して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283FA427-748B-31D9-D83B-C7C4D7F78FF8}"/>
              </a:ext>
            </a:extLst>
          </p:cNvPr>
          <p:cNvSpPr txBox="1"/>
          <p:nvPr/>
        </p:nvSpPr>
        <p:spPr>
          <a:xfrm>
            <a:off x="4279703" y="7340977"/>
            <a:ext cx="22012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４７台！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A1A4395-C344-AF38-EEDB-890717458A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8789" y="4316058"/>
            <a:ext cx="2262158" cy="937648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4122346-191B-8CE3-09D1-A01A2A181B42}"/>
              </a:ext>
            </a:extLst>
          </p:cNvPr>
          <p:cNvSpPr txBox="1"/>
          <p:nvPr/>
        </p:nvSpPr>
        <p:spPr>
          <a:xfrm>
            <a:off x="983008" y="8121971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【</a:t>
            </a:r>
            <a:r>
              <a:rPr kumimoji="1" lang="ja-JP" altLang="en-US" sz="2400" b="1" dirty="0"/>
              <a:t>トランプは第４７代大統領</a:t>
            </a:r>
            <a:r>
              <a:rPr kumimoji="1" lang="en-US" altLang="ja-JP" sz="2400" b="1" dirty="0"/>
              <a:t>】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0981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7" grpId="0" animBg="1"/>
      <p:bldP spid="11" grpId="0"/>
      <p:bldP spid="10" grpId="0"/>
      <p:bldP spid="6" grpId="0"/>
      <p:bldP spid="9" grpId="0"/>
      <p:bldP spid="14" grpId="0"/>
      <p:bldP spid="32" grpId="0"/>
      <p:bldP spid="33" grpId="0"/>
      <p:bldP spid="34" grpId="0"/>
      <p:bldP spid="37" grpId="0"/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8964</TotalTime>
  <Words>77</Words>
  <Application>Microsoft Office PowerPoint</Application>
  <PresentationFormat>画面に合わせる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HGP創英角ﾎﾟｯﾌﾟ体</vt:lpstr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邦夫 三浦</cp:lastModifiedBy>
  <cp:revision>627</cp:revision>
  <cp:lastPrinted>2025-03-25T00:41:34Z</cp:lastPrinted>
  <dcterms:created xsi:type="dcterms:W3CDTF">2021-09-11T12:07:54Z</dcterms:created>
  <dcterms:modified xsi:type="dcterms:W3CDTF">2025-04-21T01:20:17Z</dcterms:modified>
</cp:coreProperties>
</file>