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7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76" d="100"/>
          <a:sy n="76" d="100"/>
        </p:scale>
        <p:origin x="2218" y="5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AB6AF-7940-1E8F-92B4-FBFAD2E5B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4DD5DAE-8FE8-452D-78FD-BFFEA8C82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5F54370-F0E7-62FC-E29D-A6749A3BA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02E60-2DCE-6C95-5A97-F79A4321F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ABB8B-5948-82B1-8869-192172A40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08623C0-7569-7BEF-A552-3C7A14EDF176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2025-01-29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799BA0-37B7-9B5E-31B2-40DF5CA3622D}"/>
              </a:ext>
            </a:extLst>
          </p:cNvPr>
          <p:cNvSpPr txBox="1"/>
          <p:nvPr/>
        </p:nvSpPr>
        <p:spPr>
          <a:xfrm flipH="1">
            <a:off x="1013173" y="431763"/>
            <a:ext cx="531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ジージが孫に話す時事解説</a:t>
            </a:r>
            <a:r>
              <a:rPr kumimoji="1" lang="en-US" altLang="ja-JP" sz="2800" b="1" u="sng" dirty="0"/>
              <a:t> </a:t>
            </a:r>
            <a:endParaRPr kumimoji="1" lang="ja-JP" altLang="en-US" sz="2800" b="1" u="sng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7D9A8EB-DA82-F00C-1592-49065AE364C9}"/>
              </a:ext>
            </a:extLst>
          </p:cNvPr>
          <p:cNvSpPr/>
          <p:nvPr/>
        </p:nvSpPr>
        <p:spPr>
          <a:xfrm>
            <a:off x="114583" y="1709638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2DC05F-5263-A487-5E37-248DFCF557B1}"/>
              </a:ext>
            </a:extLst>
          </p:cNvPr>
          <p:cNvSpPr txBox="1"/>
          <p:nvPr/>
        </p:nvSpPr>
        <p:spPr>
          <a:xfrm>
            <a:off x="560373" y="2489732"/>
            <a:ext cx="1601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  </a:t>
            </a:r>
            <a:r>
              <a:rPr kumimoji="1" lang="ja-JP" altLang="en-US" sz="3200" b="1" dirty="0">
                <a:solidFill>
                  <a:srgbClr val="00B050"/>
                </a:solidFill>
              </a:rPr>
              <a:t>なぜ？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CBE71B-0B3D-B1AD-B9FE-9E559A06F182}"/>
              </a:ext>
            </a:extLst>
          </p:cNvPr>
          <p:cNvSpPr txBox="1"/>
          <p:nvPr/>
        </p:nvSpPr>
        <p:spPr>
          <a:xfrm>
            <a:off x="5081876" y="8728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76D52E-F5B3-2D5D-CB9B-E47CDBA925B9}"/>
              </a:ext>
            </a:extLst>
          </p:cNvPr>
          <p:cNvSpPr txBox="1"/>
          <p:nvPr/>
        </p:nvSpPr>
        <p:spPr>
          <a:xfrm>
            <a:off x="237208" y="1010582"/>
            <a:ext cx="633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　トランプ氏の</a:t>
            </a:r>
            <a:r>
              <a:rPr kumimoji="1" lang="en-US" altLang="ja-JP" sz="2800" b="1" u="sng" dirty="0"/>
              <a:t>MAGA</a:t>
            </a:r>
            <a:r>
              <a:rPr kumimoji="1" lang="ja-JP" altLang="en-US" sz="2800" b="1" u="sng" dirty="0"/>
              <a:t>アクション？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02C8AD-53CC-66CD-211E-D17341764778}"/>
              </a:ext>
            </a:extLst>
          </p:cNvPr>
          <p:cNvSpPr txBox="1"/>
          <p:nvPr/>
        </p:nvSpPr>
        <p:spPr>
          <a:xfrm>
            <a:off x="804817" y="3186973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グリーンランドを買いたい</a:t>
            </a:r>
            <a:endParaRPr kumimoji="1" lang="ja-JP" altLang="en-US" sz="28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03D06CA-1015-871E-59D6-023D3C7CBB53}"/>
              </a:ext>
            </a:extLst>
          </p:cNvPr>
          <p:cNvSpPr txBox="1"/>
          <p:nvPr/>
        </p:nvSpPr>
        <p:spPr>
          <a:xfrm>
            <a:off x="237208" y="20802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E8C5FFB-42B7-944E-6EDA-1484F98C95FF}"/>
              </a:ext>
            </a:extLst>
          </p:cNvPr>
          <p:cNvSpPr txBox="1"/>
          <p:nvPr/>
        </p:nvSpPr>
        <p:spPr>
          <a:xfrm>
            <a:off x="804817" y="1874881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パナマ運河　米に返せ！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BFC76E6-04D5-D1EB-BFE0-A5AADE4AC636}"/>
              </a:ext>
            </a:extLst>
          </p:cNvPr>
          <p:cNvSpPr txBox="1"/>
          <p:nvPr/>
        </p:nvSpPr>
        <p:spPr>
          <a:xfrm>
            <a:off x="587623" y="373993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rgbClr val="00B050"/>
                </a:solidFill>
              </a:rPr>
              <a:t>値段は？</a:t>
            </a:r>
            <a:endParaRPr kumimoji="1" lang="en-US" altLang="ja-JP" sz="3200" b="1" dirty="0">
              <a:solidFill>
                <a:srgbClr val="00B05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64F55FB-7561-7BE6-1894-F96CF873AD12}"/>
              </a:ext>
            </a:extLst>
          </p:cNvPr>
          <p:cNvSpPr txBox="1"/>
          <p:nvPr/>
        </p:nvSpPr>
        <p:spPr>
          <a:xfrm>
            <a:off x="596955" y="7298179"/>
            <a:ext cx="6460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b.</a:t>
            </a:r>
            <a:r>
              <a:rPr kumimoji="1" lang="ja-JP" altLang="en-US" sz="3200" b="1" dirty="0"/>
              <a:t>アメリカの神社の本部がある。</a:t>
            </a:r>
            <a:endParaRPr kumimoji="1" lang="en-US" altLang="ja-JP" sz="32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29779D-7C84-4ADA-2C44-D8049B8E06A1}"/>
              </a:ext>
            </a:extLst>
          </p:cNvPr>
          <p:cNvSpPr txBox="1"/>
          <p:nvPr/>
        </p:nvSpPr>
        <p:spPr>
          <a:xfrm>
            <a:off x="163995" y="310868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D2D65E-9F39-F037-4594-A22D10075111}"/>
              </a:ext>
            </a:extLst>
          </p:cNvPr>
          <p:cNvSpPr txBox="1"/>
          <p:nvPr/>
        </p:nvSpPr>
        <p:spPr>
          <a:xfrm>
            <a:off x="1777392" y="7831781"/>
            <a:ext cx="45507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USA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4400" b="1" dirty="0">
                <a:solidFill>
                  <a:srgbClr val="FF0000"/>
                </a:solidFill>
              </a:rPr>
              <a:t>Shrine  </a:t>
            </a:r>
            <a:r>
              <a:rPr kumimoji="1" lang="ja-JP" altLang="en-US" sz="2800" b="1" dirty="0"/>
              <a:t>宇佐神宮</a:t>
            </a:r>
            <a:r>
              <a:rPr kumimoji="1" lang="en-US" altLang="ja-JP" sz="2800" b="1" dirty="0"/>
              <a:t> </a:t>
            </a:r>
            <a:endParaRPr kumimoji="1" lang="ja-JP" altLang="en-US" sz="2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90A515-F334-9B23-CB0D-0BE4B67B2983}"/>
              </a:ext>
            </a:extLst>
          </p:cNvPr>
          <p:cNvSpPr txBox="1"/>
          <p:nvPr/>
        </p:nvSpPr>
        <p:spPr>
          <a:xfrm>
            <a:off x="1946551" y="2560101"/>
            <a:ext cx="4884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  私でも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「運」</a:t>
            </a:r>
            <a:r>
              <a:rPr kumimoji="1" lang="ja-JP" altLang="en-US" sz="3200" b="1" dirty="0"/>
              <a:t>が必要だ。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092C54-2BB9-2DA7-13DD-0F87CA0097F3}"/>
              </a:ext>
            </a:extLst>
          </p:cNvPr>
          <p:cNvSpPr txBox="1"/>
          <p:nvPr/>
        </p:nvSpPr>
        <p:spPr>
          <a:xfrm>
            <a:off x="676973" y="4201154"/>
            <a:ext cx="6340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solidFill>
                  <a:srgbClr val="202122"/>
                </a:solidFill>
                <a:latin typeface="Arial" panose="020B0604020202020204" pitchFamily="34" charset="0"/>
              </a:rPr>
              <a:t>（苦労して、値段を決める。</a:t>
            </a:r>
            <a:endParaRPr lang="en-US" altLang="ja-JP" sz="3200" b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ja-JP" altLang="en-US" sz="32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　苦労値：</a:t>
            </a:r>
            <a:r>
              <a:rPr lang="ja-JP" altLang="en-US" sz="3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クローネ</a:t>
            </a:r>
            <a:r>
              <a:rPr kumimoji="1" lang="ja-JP" altLang="en-US" sz="3200" b="1" dirty="0"/>
              <a:t>でいいか？）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FE3B9D-2E03-B490-6430-CFC47C3E528F}"/>
              </a:ext>
            </a:extLst>
          </p:cNvPr>
          <p:cNvSpPr txBox="1"/>
          <p:nvPr/>
        </p:nvSpPr>
        <p:spPr>
          <a:xfrm>
            <a:off x="210179" y="5544735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</a:t>
            </a:r>
            <a:r>
              <a:rPr kumimoji="1" lang="ja-JP" altLang="en-US" sz="3600" b="1" dirty="0"/>
              <a:t>日本の一部を買いたい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8177BC-D6B5-DF89-CB81-E324646C0F0F}"/>
              </a:ext>
            </a:extLst>
          </p:cNvPr>
          <p:cNvSpPr txBox="1"/>
          <p:nvPr/>
        </p:nvSpPr>
        <p:spPr>
          <a:xfrm>
            <a:off x="587623" y="6172950"/>
            <a:ext cx="5872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a.</a:t>
            </a:r>
            <a:r>
              <a:rPr kumimoji="1" lang="en-US" altLang="ja-JP" sz="1200" b="1" dirty="0"/>
              <a:t>.</a:t>
            </a:r>
            <a:r>
              <a:rPr kumimoji="1" lang="ja-JP" altLang="en-US" sz="3200" b="1" dirty="0"/>
              <a:t>一度に多くの州が手に入る。</a:t>
            </a:r>
            <a:endParaRPr kumimoji="1" lang="en-US" altLang="ja-JP" sz="3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17A48-4111-9683-37FC-312411A4E7A9}"/>
              </a:ext>
            </a:extLst>
          </p:cNvPr>
          <p:cNvSpPr txBox="1"/>
          <p:nvPr/>
        </p:nvSpPr>
        <p:spPr>
          <a:xfrm>
            <a:off x="2700909" y="6709978"/>
            <a:ext cx="3150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 ９つの州ー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九州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CBC37E-C211-950E-AA82-4EF34CA4A449}"/>
              </a:ext>
            </a:extLst>
          </p:cNvPr>
          <p:cNvSpPr txBox="1"/>
          <p:nvPr/>
        </p:nvSpPr>
        <p:spPr>
          <a:xfrm>
            <a:off x="1750105" y="5255101"/>
            <a:ext cx="48212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/>
            <a:r>
              <a:rPr kumimoji="1" lang="ja-JP" altLang="ja-JP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ゴシック" panose="020B0400000000000000" pitchFamily="50" charset="-128"/>
                <a:cs typeface="+mn-cs"/>
              </a:rPr>
              <a:t>＜デンマークの通貨は「クローネ」＞</a:t>
            </a:r>
            <a:endParaRPr lang="ja-JP" altLang="ja-JP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305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8843</TotalTime>
  <Words>114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623</cp:revision>
  <cp:lastPrinted>2024-01-20T23:36:38Z</cp:lastPrinted>
  <dcterms:created xsi:type="dcterms:W3CDTF">2021-09-11T12:07:54Z</dcterms:created>
  <dcterms:modified xsi:type="dcterms:W3CDTF">2025-01-24T09:36:22Z</dcterms:modified>
</cp:coreProperties>
</file>