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0" d="100"/>
          <a:sy n="70" d="100"/>
        </p:scale>
        <p:origin x="2342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188102-BBF0-33F5-80DA-9BC7921A5709}"/>
              </a:ext>
            </a:extLst>
          </p:cNvPr>
          <p:cNvSpPr txBox="1"/>
          <p:nvPr/>
        </p:nvSpPr>
        <p:spPr>
          <a:xfrm>
            <a:off x="638422" y="3285107"/>
            <a:ext cx="79577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　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2024-07-24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AD60E-9904-FFE1-5F0E-57A7C033E20A}"/>
              </a:ext>
            </a:extLst>
          </p:cNvPr>
          <p:cNvSpPr txBox="1"/>
          <p:nvPr/>
        </p:nvSpPr>
        <p:spPr>
          <a:xfrm>
            <a:off x="505778" y="2014714"/>
            <a:ext cx="62060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3600" b="1" i="0" dirty="0">
                <a:effectLst/>
                <a:highlight>
                  <a:srgbClr val="FFFFFF"/>
                </a:highlight>
                <a:latin typeface="-apple-system"/>
              </a:rPr>
              <a:t>「トランプ氏は</a:t>
            </a:r>
            <a:endParaRPr lang="en-US" altLang="ja-JP" sz="3600" b="1" i="0" dirty="0"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ja-JP" altLang="en-US" sz="3600" b="1" dirty="0">
                <a:highlight>
                  <a:srgbClr val="FFFFFF"/>
                </a:highlight>
                <a:latin typeface="-apple-system"/>
              </a:rPr>
              <a:t>　　　</a:t>
            </a:r>
            <a:r>
              <a:rPr lang="ja-JP" altLang="en-US" sz="3600" b="1" i="0" dirty="0">
                <a:effectLst/>
                <a:highlight>
                  <a:srgbClr val="FFFFFF"/>
                </a:highlight>
                <a:latin typeface="-apple-system"/>
              </a:rPr>
              <a:t>事件後変わったか？</a:t>
            </a:r>
            <a:endParaRPr lang="en-US" altLang="ja-JP" sz="3600" b="1" i="0" dirty="0"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endParaRPr lang="en-US" altLang="ja-JP" sz="3600" b="1" dirty="0">
              <a:highlight>
                <a:srgbClr val="FFFFFF"/>
              </a:highlight>
              <a:latin typeface="-apple-system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37915" y="169349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1CB346-5FE2-3182-E1E3-9C323791B310}"/>
              </a:ext>
            </a:extLst>
          </p:cNvPr>
          <p:cNvSpPr txBox="1"/>
          <p:nvPr/>
        </p:nvSpPr>
        <p:spPr>
          <a:xfrm>
            <a:off x="747036" y="1051633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各国首脳にまつわる最新情報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07DB8A-613B-6303-8C9A-AC34D00748A9}"/>
              </a:ext>
            </a:extLst>
          </p:cNvPr>
          <p:cNvSpPr txBox="1"/>
          <p:nvPr/>
        </p:nvSpPr>
        <p:spPr>
          <a:xfrm>
            <a:off x="1028342" y="3502569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大変な変わり様です。」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3C1503-8751-4130-34C2-1734FBB0859E}"/>
              </a:ext>
            </a:extLst>
          </p:cNvPr>
          <p:cNvSpPr txBox="1"/>
          <p:nvPr/>
        </p:nvSpPr>
        <p:spPr>
          <a:xfrm>
            <a:off x="113850" y="4424886"/>
            <a:ext cx="660007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＜以前＞</a:t>
            </a:r>
            <a:endParaRPr kumimoji="1" lang="en-US" altLang="ja-JP" sz="4000" b="1" dirty="0"/>
          </a:p>
          <a:p>
            <a:endParaRPr kumimoji="1" lang="en-US" altLang="ja-JP" sz="2400" b="1" dirty="0"/>
          </a:p>
          <a:p>
            <a:r>
              <a:rPr kumimoji="1" lang="ja-JP" altLang="en-US" sz="4000" b="1" dirty="0"/>
              <a:t>　　</a:t>
            </a:r>
            <a:r>
              <a:rPr kumimoji="1" lang="en-US" altLang="ja-JP" sz="4000" b="1" dirty="0"/>
              <a:t>You are Fired !</a:t>
            </a:r>
          </a:p>
          <a:p>
            <a:endParaRPr kumimoji="1" lang="en-US" altLang="ja-JP" sz="2800" b="1" dirty="0"/>
          </a:p>
          <a:p>
            <a:r>
              <a:rPr kumimoji="1" lang="ja-JP" altLang="en-US" sz="4000" b="1" dirty="0"/>
              <a:t>＜今＞</a:t>
            </a:r>
            <a:endParaRPr kumimoji="1" lang="en-US" altLang="ja-JP" sz="4000" b="1" dirty="0"/>
          </a:p>
          <a:p>
            <a:endParaRPr kumimoji="1" lang="en-US" altLang="ja-JP" b="1" dirty="0"/>
          </a:p>
          <a:p>
            <a:r>
              <a:rPr kumimoji="1" lang="ja-JP" altLang="en-US" sz="4000" b="1" dirty="0"/>
              <a:t>　</a:t>
            </a:r>
            <a:r>
              <a:rPr kumimoji="1" lang="en-US" altLang="ja-JP" sz="8000" b="1" dirty="0"/>
              <a:t>I was FIRED</a:t>
            </a:r>
            <a:r>
              <a:rPr kumimoji="1" lang="ja-JP" altLang="en-US" sz="80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8040</TotalTime>
  <Words>51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-apple-system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494</cp:revision>
  <cp:lastPrinted>2024-01-20T23:36:38Z</cp:lastPrinted>
  <dcterms:created xsi:type="dcterms:W3CDTF">2021-09-11T12:07:54Z</dcterms:created>
  <dcterms:modified xsi:type="dcterms:W3CDTF">2024-07-22T00:44:59Z</dcterms:modified>
</cp:coreProperties>
</file>