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80" y="67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74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2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58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0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9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36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20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4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58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22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3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B64A-266D-4FA9-A5D2-DAB4ADE793ED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CCC4-6D85-475D-BFCC-4DEB440E43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5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E9166E-D94F-25EE-7D43-7100DC1D669D}"/>
              </a:ext>
            </a:extLst>
          </p:cNvPr>
          <p:cNvSpPr txBox="1"/>
          <p:nvPr/>
        </p:nvSpPr>
        <p:spPr>
          <a:xfrm>
            <a:off x="1179248" y="314167"/>
            <a:ext cx="7571303" cy="5946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高円の秋野の上</a:t>
            </a:r>
            <a:endParaRPr kumimoji="1" lang="en-US" altLang="ja-JP" sz="48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の朝霧に</a:t>
            </a:r>
            <a:endParaRPr kumimoji="1" lang="en-US" altLang="ja-JP" sz="48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妻呼ぶ雄鹿</a:t>
            </a:r>
            <a:endParaRPr kumimoji="1" lang="en-US" altLang="ja-JP" sz="48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出で立つらむか～♫</a:t>
            </a:r>
            <a:endParaRPr kumimoji="1" lang="en-US" altLang="ja-JP" sz="48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		</a:t>
            </a:r>
            <a:r>
              <a:rPr kumimoji="1"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奈良の女詠む</a:t>
            </a:r>
            <a:endParaRPr kumimoji="1" lang="ja-JP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55979E-0E9A-F968-EE0B-AE1B8C00B9A0}"/>
              </a:ext>
            </a:extLst>
          </p:cNvPr>
          <p:cNvSpPr txBox="1"/>
          <p:nvPr/>
        </p:nvSpPr>
        <p:spPr>
          <a:xfrm>
            <a:off x="2006562" y="281510"/>
            <a:ext cx="7571303" cy="5946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高市の秋の発足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に期待し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改革呼ぶ政鹿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出でて膨らむか～♫</a:t>
            </a:r>
            <a:endParaRPr kumimoji="1" lang="en-US" altLang="ja-JP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	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読み人知らず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7B1693-A67B-6B7C-C670-FF669EB4A2E3}"/>
              </a:ext>
            </a:extLst>
          </p:cNvPr>
          <p:cNvSpPr/>
          <p:nvPr/>
        </p:nvSpPr>
        <p:spPr>
          <a:xfrm>
            <a:off x="1094129" y="2967335"/>
            <a:ext cx="69557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高市内閣の幕開け</a:t>
            </a:r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S02_AV23">
            <a:hlinkClick r:id="" action="ppaction://media"/>
            <a:extLst>
              <a:ext uri="{FF2B5EF4-FFF2-40B4-BE49-F238E27FC236}">
                <a16:creationId xmlns:a16="http://schemas.microsoft.com/office/drawing/2014/main" id="{6C87CAB0-FA9D-43B7-935E-3E76255AC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59821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uiExpand="1" build="p"/>
      <p:bldP spid="2" grpId="0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3176ED4-8975-A7A2-F662-A4FCD3D35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2" b="99580" l="9434" r="92453">
                        <a14:foregroundMark x1="37736" y1="8403" x2="45283" y2="4622"/>
                        <a14:foregroundMark x1="45283" y1="4622" x2="52830" y2="6303"/>
                        <a14:foregroundMark x1="52830" y1="6303" x2="53302" y2="6303"/>
                        <a14:foregroundMark x1="25000" y1="69328" x2="18868" y2="79412"/>
                        <a14:foregroundMark x1="18868" y1="79412" x2="22170" y2="96218"/>
                        <a14:foregroundMark x1="73585" y1="96639" x2="88679" y2="98319"/>
                        <a14:foregroundMark x1="91038" y1="74790" x2="89151" y2="83613"/>
                        <a14:foregroundMark x1="16981" y1="81092" x2="15566" y2="93277"/>
                        <a14:foregroundMark x1="69811" y1="11765" x2="80660" y2="24370"/>
                        <a14:foregroundMark x1="77358" y1="18067" x2="83491" y2="28571"/>
                        <a14:foregroundMark x1="74528" y1="14286" x2="76887" y2="16807"/>
                        <a14:foregroundMark x1="73585" y1="13025" x2="66509" y2="6723"/>
                        <a14:foregroundMark x1="66509" y1="6723" x2="59434" y2="3361"/>
                        <a14:foregroundMark x1="59434" y1="3361" x2="41038" y2="5042"/>
                        <a14:foregroundMark x1="41038" y1="5042" x2="38208" y2="5882"/>
                        <a14:foregroundMark x1="34906" y1="9244" x2="26887" y2="14286"/>
                        <a14:foregroundMark x1="26887" y1="14286" x2="18868" y2="29832"/>
                        <a14:foregroundMark x1="18868" y1="29832" x2="18868" y2="36134"/>
                        <a14:foregroundMark x1="23585" y1="43697" x2="26887" y2="57143"/>
                        <a14:foregroundMark x1="24528" y1="60084" x2="16981" y2="63866"/>
                        <a14:foregroundMark x1="77358" y1="60084" x2="89623" y2="67647"/>
                        <a14:foregroundMark x1="92453" y1="72689" x2="92453" y2="84874"/>
                        <a14:foregroundMark x1="15094" y1="65126" x2="8962" y2="72689"/>
                        <a14:foregroundMark x1="8962" y1="72689" x2="11792" y2="82353"/>
                        <a14:foregroundMark x1="11792" y1="82353" x2="9434" y2="99580"/>
                        <a14:foregroundMark x1="75943" y1="52521" x2="74057" y2="57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856" y="0"/>
            <a:ext cx="6108806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FC5A86-6EE2-EB60-EC35-11A8576C8B22}"/>
              </a:ext>
            </a:extLst>
          </p:cNvPr>
          <p:cNvSpPr/>
          <p:nvPr/>
        </p:nvSpPr>
        <p:spPr>
          <a:xfrm>
            <a:off x="4958239" y="0"/>
            <a:ext cx="4185761" cy="651269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高い位置（総理）へ</a:t>
            </a:r>
            <a:endParaRPr lang="en-US" altLang="ja-JP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推し上げられたが</a:t>
            </a:r>
            <a:endParaRPr lang="en-US" altLang="ja-JP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早苗あれば</a:t>
            </a:r>
            <a:r>
              <a:rPr lang="en-US" altLang="ja-JP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憂いなし</a:t>
            </a:r>
            <a:endParaRPr lang="en-US" altLang="ja-JP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働いて働いて働いて</a:t>
            </a:r>
            <a:endParaRPr lang="en-US" altLang="ja-JP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傍を楽にしてくれるか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0ADCAD-9C2F-FE6A-B296-CF15C5E1166F}"/>
              </a:ext>
            </a:extLst>
          </p:cNvPr>
          <p:cNvSpPr/>
          <p:nvPr/>
        </p:nvSpPr>
        <p:spPr>
          <a:xfrm rot="5400000">
            <a:off x="7635971" y="1211294"/>
            <a:ext cx="2520000" cy="32400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たかいち（高市）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40EB83-FCE5-05AD-9E19-105F02ED1E9B}"/>
              </a:ext>
            </a:extLst>
          </p:cNvPr>
          <p:cNvSpPr/>
          <p:nvPr/>
        </p:nvSpPr>
        <p:spPr>
          <a:xfrm rot="5400000">
            <a:off x="6094475" y="2254730"/>
            <a:ext cx="2556000" cy="32400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さなえ（備え）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A5523A-B354-2106-0A83-845FFD2D9971}"/>
              </a:ext>
            </a:extLst>
          </p:cNvPr>
          <p:cNvSpPr/>
          <p:nvPr/>
        </p:nvSpPr>
        <p:spPr>
          <a:xfrm rot="5400000">
            <a:off x="5136924" y="1678730"/>
            <a:ext cx="1404000" cy="32400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はたをらく</a:t>
            </a:r>
          </a:p>
        </p:txBody>
      </p:sp>
      <p:pic>
        <p:nvPicPr>
          <p:cNvPr id="7" name="S02_AW04">
            <a:hlinkClick r:id="" action="ppaction://media"/>
            <a:extLst>
              <a:ext uri="{FF2B5EF4-FFF2-40B4-BE49-F238E27FC236}">
                <a16:creationId xmlns:a16="http://schemas.microsoft.com/office/drawing/2014/main" id="{7113D05C-8A66-2090-73ED-71E1D1D0B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3112" y="62690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1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0">
        <p15:prstTrans prst="crush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似顔絵 336 #高市早苗 #似顔絵イラスト #政治家 #国会議員 #女性政治家 #衆議院議員 #自由民主党 #総裁 #自民党新総裁 #決選投票  ：本日行われた自民党総裁選決選投票で小泉進次郎を破り、３度目の挑戦にして第29代総裁に選出された高市早苗。総裁に女性が就任するのは初 ...">
            <a:extLst>
              <a:ext uri="{FF2B5EF4-FFF2-40B4-BE49-F238E27FC236}">
                <a16:creationId xmlns:a16="http://schemas.microsoft.com/office/drawing/2014/main" id="{FF6D8D48-7147-B6A5-6EF9-7B4FBEB7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9167" l="10000" r="90000">
                        <a14:foregroundMark x1="47143" y1="3750" x2="37619" y2="3750"/>
                        <a14:foregroundMark x1="37619" y1="3750" x2="32068" y2="11036"/>
                        <a14:foregroundMark x1="56190" y1="23333" x2="58571" y2="22083"/>
                        <a14:foregroundMark x1="51905" y1="61667" x2="50476" y2="85000"/>
                        <a14:foregroundMark x1="50476" y1="85000" x2="60476" y2="92917"/>
                        <a14:foregroundMark x1="60476" y1="92917" x2="70476" y2="85417"/>
                        <a14:foregroundMark x1="70476" y1="85417" x2="78571" y2="68333"/>
                        <a14:foregroundMark x1="78571" y1="68333" x2="79048" y2="63750"/>
                        <a14:foregroundMark x1="49048" y1="97500" x2="59524" y2="94583"/>
                        <a14:foregroundMark x1="59524" y1="94583" x2="67619" y2="99167"/>
                        <a14:backgroundMark x1="21429" y1="8333" x2="31905" y2="75417"/>
                        <a14:backgroundMark x1="29524" y1="33333" x2="40000" y2="65417"/>
                        <a14:backgroundMark x1="40000" y1="65417" x2="29524" y2="85833"/>
                        <a14:backgroundMark x1="29524" y1="85833" x2="23810" y2="91250"/>
                        <a14:backgroundMark x1="23810" y1="91250" x2="25238" y2="66667"/>
                        <a14:backgroundMark x1="38571" y1="44583" x2="46190" y2="56667"/>
                        <a14:backgroundMark x1="78571" y1="6667" x2="81429" y2="13333"/>
                        <a14:backgroundMark x1="81429" y1="13333" x2="81429" y2="36667"/>
                        <a14:backgroundMark x1="81429" y1="36667" x2="76667" y2="45833"/>
                        <a14:backgroundMark x1="76667" y1="45833" x2="76667" y2="52500"/>
                        <a14:backgroundMark x1="76667" y1="52500" x2="79048" y2="57500"/>
                        <a14:backgroundMark x1="84762" y1="82917" x2="80952" y2="95417"/>
                        <a14:backgroundMark x1="99524" y1="69167" x2="99524" y2="69167"/>
                        <a14:backgroundMark x1="30000" y1="26250" x2="30000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25" y="0"/>
            <a:ext cx="616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吉村大阪府知事を描きました❗️ | 似顔絵で、心つながる笑顔の世界に">
            <a:extLst>
              <a:ext uri="{FF2B5EF4-FFF2-40B4-BE49-F238E27FC236}">
                <a16:creationId xmlns:a16="http://schemas.microsoft.com/office/drawing/2014/main" id="{72CF6738-09C8-3AE7-C6A6-F522C8A4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F732000-0D25-66FD-BBF9-D8EABEE60515}"/>
              </a:ext>
            </a:extLst>
          </p:cNvPr>
          <p:cNvSpPr/>
          <p:nvPr/>
        </p:nvSpPr>
        <p:spPr>
          <a:xfrm>
            <a:off x="6095999" y="1839681"/>
            <a:ext cx="130628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D6E24A4-B036-C474-F104-996111947B06}"/>
              </a:ext>
            </a:extLst>
          </p:cNvPr>
          <p:cNvSpPr/>
          <p:nvPr/>
        </p:nvSpPr>
        <p:spPr>
          <a:xfrm>
            <a:off x="7097485" y="1567540"/>
            <a:ext cx="130628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3122AC-FF0C-1236-FECD-1D410735E5FB}"/>
              </a:ext>
            </a:extLst>
          </p:cNvPr>
          <p:cNvSpPr/>
          <p:nvPr/>
        </p:nvSpPr>
        <p:spPr>
          <a:xfrm>
            <a:off x="4064168" y="226208"/>
            <a:ext cx="1015663" cy="4939814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自民と維新同体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2042EC-19FC-676A-7CBE-4056733F85E8}"/>
              </a:ext>
            </a:extLst>
          </p:cNvPr>
          <p:cNvSpPr/>
          <p:nvPr/>
        </p:nvSpPr>
        <p:spPr>
          <a:xfrm>
            <a:off x="2060450" y="5392229"/>
            <a:ext cx="4852610" cy="1384995"/>
          </a:xfrm>
          <a:prstGeom prst="rect">
            <a:avLst/>
          </a:prstGeom>
          <a:solidFill>
            <a:srgbClr val="FFFFFF">
              <a:alpha val="4117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次の連立方程式を解きました</a:t>
            </a:r>
            <a:endParaRPr lang="en-US" altLang="ja-JP" sz="28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＋３</a:t>
            </a:r>
            <a:r>
              <a:rPr lang="en-US" altLang="ja-JP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Y=12</a:t>
            </a:r>
            <a:r>
              <a:rPr lang="ja-JP" altLang="en-US" sz="2800" b="1" cap="none" spc="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endParaRPr lang="en-US" altLang="ja-JP" sz="28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800" b="1" dirty="0">
                <a:ln w="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800" b="1" dirty="0">
                <a:ln w="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＋７</a:t>
            </a:r>
            <a:r>
              <a:rPr lang="en-US" altLang="ja-JP" sz="2800" b="1" dirty="0">
                <a:ln w="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Y=104</a:t>
            </a:r>
            <a:r>
              <a:rPr lang="ja-JP" altLang="en-US" sz="2800" b="1" dirty="0">
                <a:ln w="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代首相</a:t>
            </a:r>
            <a:endParaRPr lang="ja-JP" altLang="en-US" sz="2800" b="1" cap="none" spc="0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02B0F94B-220A-4EA6-DB5A-DE4154200A3F}"/>
              </a:ext>
            </a:extLst>
          </p:cNvPr>
          <p:cNvSpPr/>
          <p:nvPr/>
        </p:nvSpPr>
        <p:spPr>
          <a:xfrm>
            <a:off x="2151293" y="5935419"/>
            <a:ext cx="304800" cy="603703"/>
          </a:xfrm>
          <a:prstGeom prst="leftBrace">
            <a:avLst>
              <a:gd name="adj1" fmla="val 19152"/>
              <a:gd name="adj2" fmla="val 4639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90A1D9-3B30-3F52-482C-BC5F7AF99088}"/>
              </a:ext>
            </a:extLst>
          </p:cNvPr>
          <p:cNvSpPr/>
          <p:nvPr/>
        </p:nvSpPr>
        <p:spPr>
          <a:xfrm rot="5400000">
            <a:off x="3983547" y="3446927"/>
            <a:ext cx="2412000" cy="32400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いっしんどうたい</a:t>
            </a:r>
          </a:p>
        </p:txBody>
      </p:sp>
    </p:spTree>
    <p:extLst>
      <p:ext uri="{BB962C8B-B14F-4D97-AF65-F5344CB8AC3E}">
        <p14:creationId xmlns:p14="http://schemas.microsoft.com/office/powerpoint/2010/main" val="641460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fracture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64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0">
        <p15:prstTrans prst="crush"/>
      </p:transition>
    </mc:Choice>
    <mc:Fallback xmlns=""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240</TotalTime>
  <Words>123</Words>
  <Application>Microsoft Office PowerPoint</Application>
  <PresentationFormat>画面に合わせる (4:3)</PresentationFormat>
  <Paragraphs>24</Paragraphs>
  <Slides>4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御茶水 シニア大楽</dc:creator>
  <cp:lastModifiedBy>御茶水 シニア大楽</cp:lastModifiedBy>
  <cp:revision>11</cp:revision>
  <dcterms:created xsi:type="dcterms:W3CDTF">2025-10-10T06:27:53Z</dcterms:created>
  <dcterms:modified xsi:type="dcterms:W3CDTF">2025-10-22T00:34:53Z</dcterms:modified>
</cp:coreProperties>
</file>